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3"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94" r:id="rId25"/>
    <p:sldId id="280" r:id="rId26"/>
    <p:sldId id="281" r:id="rId27"/>
    <p:sldId id="282" r:id="rId28"/>
    <p:sldId id="283" r:id="rId29"/>
    <p:sldId id="284" r:id="rId30"/>
    <p:sldId id="285" r:id="rId31"/>
    <p:sldId id="286" r:id="rId32"/>
    <p:sldId id="287" r:id="rId33"/>
    <p:sldId id="288" r:id="rId34"/>
    <p:sldId id="289" r:id="rId35"/>
    <p:sldId id="293" r:id="rId36"/>
    <p:sldId id="290" r:id="rId37"/>
    <p:sldId id="291" r:id="rId38"/>
    <p:sldId id="295" r:id="rId39"/>
    <p:sldId id="302" r:id="rId40"/>
    <p:sldId id="296" r:id="rId41"/>
    <p:sldId id="298" r:id="rId42"/>
    <p:sldId id="299"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2EB0B-1F7F-433E-9E50-DBB9E624BB86}" v="300" dt="2022-12-09T19:59:16.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11" autoAdjust="0"/>
    <p:restoredTop sz="94660"/>
  </p:normalViewPr>
  <p:slideViewPr>
    <p:cSldViewPr snapToGrid="0">
      <p:cViewPr>
        <p:scale>
          <a:sx n="60" d="100"/>
          <a:sy n="60" d="100"/>
        </p:scale>
        <p:origin x="60" y="1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ah Aljalahma" userId="9e425447e757119f" providerId="LiveId" clId="{E65A52CE-DC4A-4FF1-B261-65D1C77C1B24}"/>
    <pc:docChg chg="custSel modSld">
      <pc:chgData name="Walah Aljalahma" userId="9e425447e757119f" providerId="LiveId" clId="{E65A52CE-DC4A-4FF1-B261-65D1C77C1B24}" dt="2022-12-09T21:37:13.256" v="1" actId="478"/>
      <pc:docMkLst>
        <pc:docMk/>
      </pc:docMkLst>
      <pc:sldChg chg="addSp delSp mod">
        <pc:chgData name="Walah Aljalahma" userId="9e425447e757119f" providerId="LiveId" clId="{E65A52CE-DC4A-4FF1-B261-65D1C77C1B24}" dt="2022-12-09T21:37:13.256" v="1" actId="478"/>
        <pc:sldMkLst>
          <pc:docMk/>
          <pc:sldMk cId="381863088" sldId="256"/>
        </pc:sldMkLst>
        <pc:spChg chg="add del">
          <ac:chgData name="Walah Aljalahma" userId="9e425447e757119f" providerId="LiveId" clId="{E65A52CE-DC4A-4FF1-B261-65D1C77C1B24}" dt="2022-12-09T21:37:13.256" v="1" actId="478"/>
          <ac:spMkLst>
            <pc:docMk/>
            <pc:sldMk cId="381863088" sldId="256"/>
            <ac:spMk id="4" creationId="{E289C5AE-2A27-16E2-9B7B-21E6A4784FAA}"/>
          </ac:spMkLst>
        </pc:spChg>
      </pc:sldChg>
    </pc:docChg>
  </pc:docChgLst>
  <pc:docChgLst>
    <pc:chgData name="Walah Aljalahma" userId="9e425447e757119f" providerId="LiveId" clId="{0A32EB0B-1F7F-433E-9E50-DBB9E624BB86}"/>
    <pc:docChg chg="undo custSel addSld delSld modSld">
      <pc:chgData name="Walah Aljalahma" userId="9e425447e757119f" providerId="LiveId" clId="{0A32EB0B-1F7F-433E-9E50-DBB9E624BB86}" dt="2022-12-09T19:59:23.458" v="2226" actId="21"/>
      <pc:docMkLst>
        <pc:docMk/>
      </pc:docMkLst>
      <pc:sldChg chg="delSp modSp new mod">
        <pc:chgData name="Walah Aljalahma" userId="9e425447e757119f" providerId="LiveId" clId="{0A32EB0B-1F7F-433E-9E50-DBB9E624BB86}" dt="2022-12-05T15:43:43.518" v="55" actId="478"/>
        <pc:sldMkLst>
          <pc:docMk/>
          <pc:sldMk cId="381863088" sldId="256"/>
        </pc:sldMkLst>
        <pc:spChg chg="mod">
          <ac:chgData name="Walah Aljalahma" userId="9e425447e757119f" providerId="LiveId" clId="{0A32EB0B-1F7F-433E-9E50-DBB9E624BB86}" dt="2022-12-05T15:43:39.134" v="54" actId="20577"/>
          <ac:spMkLst>
            <pc:docMk/>
            <pc:sldMk cId="381863088" sldId="256"/>
            <ac:spMk id="2" creationId="{FC1D4FD1-E286-3738-8BFC-0E4D74A35CD6}"/>
          </ac:spMkLst>
        </pc:spChg>
        <pc:spChg chg="del">
          <ac:chgData name="Walah Aljalahma" userId="9e425447e757119f" providerId="LiveId" clId="{0A32EB0B-1F7F-433E-9E50-DBB9E624BB86}" dt="2022-12-05T15:43:43.518" v="55" actId="478"/>
          <ac:spMkLst>
            <pc:docMk/>
            <pc:sldMk cId="381863088" sldId="256"/>
            <ac:spMk id="3" creationId="{92A47BA6-CB8D-82B9-A411-E19D090DC8F7}"/>
          </ac:spMkLst>
        </pc:spChg>
      </pc:sldChg>
      <pc:sldChg chg="modSp new mod">
        <pc:chgData name="Walah Aljalahma" userId="9e425447e757119f" providerId="LiveId" clId="{0A32EB0B-1F7F-433E-9E50-DBB9E624BB86}" dt="2022-12-05T15:48:38.418" v="446" actId="20577"/>
        <pc:sldMkLst>
          <pc:docMk/>
          <pc:sldMk cId="2861666810" sldId="257"/>
        </pc:sldMkLst>
        <pc:spChg chg="mod">
          <ac:chgData name="Walah Aljalahma" userId="9e425447e757119f" providerId="LiveId" clId="{0A32EB0B-1F7F-433E-9E50-DBB9E624BB86}" dt="2022-12-05T15:41:20.427" v="31" actId="20577"/>
          <ac:spMkLst>
            <pc:docMk/>
            <pc:sldMk cId="2861666810" sldId="257"/>
            <ac:spMk id="2" creationId="{46368AE1-4009-0335-8C77-92EBDA3409B6}"/>
          </ac:spMkLst>
        </pc:spChg>
        <pc:spChg chg="mod">
          <ac:chgData name="Walah Aljalahma" userId="9e425447e757119f" providerId="LiveId" clId="{0A32EB0B-1F7F-433E-9E50-DBB9E624BB86}" dt="2022-12-05T15:48:38.418" v="446" actId="20577"/>
          <ac:spMkLst>
            <pc:docMk/>
            <pc:sldMk cId="2861666810" sldId="257"/>
            <ac:spMk id="3" creationId="{F141C5F0-7DFA-C437-A3B0-E9959C1CC39D}"/>
          </ac:spMkLst>
        </pc:spChg>
      </pc:sldChg>
      <pc:sldChg chg="modSp new mod">
        <pc:chgData name="Walah Aljalahma" userId="9e425447e757119f" providerId="LiveId" clId="{0A32EB0B-1F7F-433E-9E50-DBB9E624BB86}" dt="2022-12-05T15:55:18.004" v="454"/>
        <pc:sldMkLst>
          <pc:docMk/>
          <pc:sldMk cId="2690380818" sldId="258"/>
        </pc:sldMkLst>
        <pc:spChg chg="mod">
          <ac:chgData name="Walah Aljalahma" userId="9e425447e757119f" providerId="LiveId" clId="{0A32EB0B-1F7F-433E-9E50-DBB9E624BB86}" dt="2022-12-05T15:49:01.026" v="453" actId="5793"/>
          <ac:spMkLst>
            <pc:docMk/>
            <pc:sldMk cId="2690380818" sldId="258"/>
            <ac:spMk id="2" creationId="{403B1362-EC75-8CDD-CD8F-8348461DFE9A}"/>
          </ac:spMkLst>
        </pc:spChg>
        <pc:spChg chg="mod">
          <ac:chgData name="Walah Aljalahma" userId="9e425447e757119f" providerId="LiveId" clId="{0A32EB0B-1F7F-433E-9E50-DBB9E624BB86}" dt="2022-12-05T15:55:18.004" v="454"/>
          <ac:spMkLst>
            <pc:docMk/>
            <pc:sldMk cId="2690380818" sldId="258"/>
            <ac:spMk id="3" creationId="{F4218821-F3A5-FF2F-E2A8-D137CEEF76DE}"/>
          </ac:spMkLst>
        </pc:spChg>
      </pc:sldChg>
      <pc:sldChg chg="addSp delSp modSp new mod">
        <pc:chgData name="Walah Aljalahma" userId="9e425447e757119f" providerId="LiveId" clId="{0A32EB0B-1F7F-433E-9E50-DBB9E624BB86}" dt="2022-12-05T15:59:38.441" v="475"/>
        <pc:sldMkLst>
          <pc:docMk/>
          <pc:sldMk cId="766331296" sldId="259"/>
        </pc:sldMkLst>
        <pc:spChg chg="mod">
          <ac:chgData name="Walah Aljalahma" userId="9e425447e757119f" providerId="LiveId" clId="{0A32EB0B-1F7F-433E-9E50-DBB9E624BB86}" dt="2022-12-05T15:55:52.951" v="465" actId="20577"/>
          <ac:spMkLst>
            <pc:docMk/>
            <pc:sldMk cId="766331296" sldId="259"/>
            <ac:spMk id="2" creationId="{B78A057A-E177-097E-D5B1-3C660B38607C}"/>
          </ac:spMkLst>
        </pc:spChg>
        <pc:spChg chg="add del mod">
          <ac:chgData name="Walah Aljalahma" userId="9e425447e757119f" providerId="LiveId" clId="{0A32EB0B-1F7F-433E-9E50-DBB9E624BB86}" dt="2022-12-05T15:59:37.527" v="474" actId="14100"/>
          <ac:spMkLst>
            <pc:docMk/>
            <pc:sldMk cId="766331296" sldId="259"/>
            <ac:spMk id="3" creationId="{A32B98F1-9D71-C096-8C54-C0950B538644}"/>
          </ac:spMkLst>
        </pc:spChg>
        <pc:spChg chg="add del mod">
          <ac:chgData name="Walah Aljalahma" userId="9e425447e757119f" providerId="LiveId" clId="{0A32EB0B-1F7F-433E-9E50-DBB9E624BB86}" dt="2022-12-05T15:59:36.783" v="473" actId="478"/>
          <ac:spMkLst>
            <pc:docMk/>
            <pc:sldMk cId="766331296" sldId="259"/>
            <ac:spMk id="4" creationId="{0B5BAECD-8A0C-ED6A-7498-EFE55E9852EA}"/>
          </ac:spMkLst>
        </pc:spChg>
        <pc:picChg chg="add del mod">
          <ac:chgData name="Walah Aljalahma" userId="9e425447e757119f" providerId="LiveId" clId="{0A32EB0B-1F7F-433E-9E50-DBB9E624BB86}" dt="2022-12-05T15:59:38.441" v="475"/>
          <ac:picMkLst>
            <pc:docMk/>
            <pc:sldMk cId="766331296" sldId="259"/>
            <ac:picMk id="1026" creationId="{3EFA42BB-46E5-7493-72A4-089F96B0ABCF}"/>
          </ac:picMkLst>
        </pc:picChg>
      </pc:sldChg>
      <pc:sldChg chg="new del">
        <pc:chgData name="Walah Aljalahma" userId="9e425447e757119f" providerId="LiveId" clId="{0A32EB0B-1F7F-433E-9E50-DBB9E624BB86}" dt="2022-12-05T15:59:43.237" v="476" actId="47"/>
        <pc:sldMkLst>
          <pc:docMk/>
          <pc:sldMk cId="1862766075" sldId="260"/>
        </pc:sldMkLst>
      </pc:sldChg>
      <pc:sldChg chg="modSp new mod">
        <pc:chgData name="Walah Aljalahma" userId="9e425447e757119f" providerId="LiveId" clId="{0A32EB0B-1F7F-433E-9E50-DBB9E624BB86}" dt="2022-12-05T16:16:56.915" v="883" actId="20577"/>
        <pc:sldMkLst>
          <pc:docMk/>
          <pc:sldMk cId="2736629398" sldId="261"/>
        </pc:sldMkLst>
        <pc:spChg chg="mod">
          <ac:chgData name="Walah Aljalahma" userId="9e425447e757119f" providerId="LiveId" clId="{0A32EB0B-1F7F-433E-9E50-DBB9E624BB86}" dt="2022-12-05T16:16:56.915" v="883" actId="20577"/>
          <ac:spMkLst>
            <pc:docMk/>
            <pc:sldMk cId="2736629398" sldId="261"/>
            <ac:spMk id="3" creationId="{2E530B05-C53F-60DA-53B6-0D3192974E14}"/>
          </ac:spMkLst>
        </pc:spChg>
      </pc:sldChg>
      <pc:sldChg chg="addSp delSp modSp new mod">
        <pc:chgData name="Walah Aljalahma" userId="9e425447e757119f" providerId="LiveId" clId="{0A32EB0B-1F7F-433E-9E50-DBB9E624BB86}" dt="2022-12-09T17:28:23.559" v="2196" actId="478"/>
        <pc:sldMkLst>
          <pc:docMk/>
          <pc:sldMk cId="3971484809" sldId="262"/>
        </pc:sldMkLst>
        <pc:spChg chg="mod">
          <ac:chgData name="Walah Aljalahma" userId="9e425447e757119f" providerId="LiveId" clId="{0A32EB0B-1F7F-433E-9E50-DBB9E624BB86}" dt="2022-12-05T16:29:09.774" v="924" actId="1076"/>
          <ac:spMkLst>
            <pc:docMk/>
            <pc:sldMk cId="3971484809" sldId="262"/>
            <ac:spMk id="2" creationId="{B69181DA-1480-ACCB-1D49-670A9804D5F0}"/>
          </ac:spMkLst>
        </pc:spChg>
        <pc:spChg chg="mod">
          <ac:chgData name="Walah Aljalahma" userId="9e425447e757119f" providerId="LiveId" clId="{0A32EB0B-1F7F-433E-9E50-DBB9E624BB86}" dt="2022-12-05T16:34:24.500" v="929"/>
          <ac:spMkLst>
            <pc:docMk/>
            <pc:sldMk cId="3971484809" sldId="262"/>
            <ac:spMk id="3" creationId="{81BC945E-B03E-5133-4F64-409F3640C8AD}"/>
          </ac:spMkLst>
        </pc:spChg>
        <pc:spChg chg="add del mod">
          <ac:chgData name="Walah Aljalahma" userId="9e425447e757119f" providerId="LiveId" clId="{0A32EB0B-1F7F-433E-9E50-DBB9E624BB86}" dt="2022-12-06T06:56:00.991" v="935"/>
          <ac:spMkLst>
            <pc:docMk/>
            <pc:sldMk cId="3971484809" sldId="262"/>
            <ac:spMk id="7" creationId="{E14F9C3F-9FA6-FEB0-9B0F-2D380B2391A9}"/>
          </ac:spMkLst>
        </pc:spChg>
        <pc:spChg chg="add del mod">
          <ac:chgData name="Walah Aljalahma" userId="9e425447e757119f" providerId="LiveId" clId="{0A32EB0B-1F7F-433E-9E50-DBB9E624BB86}" dt="2022-12-06T07:06:19.215" v="940" actId="478"/>
          <ac:spMkLst>
            <pc:docMk/>
            <pc:sldMk cId="3971484809" sldId="262"/>
            <ac:spMk id="9" creationId="{2F03CEDD-A1CF-7ED8-56AC-572D745906C7}"/>
          </ac:spMkLst>
        </pc:spChg>
        <pc:spChg chg="add del mod">
          <ac:chgData name="Walah Aljalahma" userId="9e425447e757119f" providerId="LiveId" clId="{0A32EB0B-1F7F-433E-9E50-DBB9E624BB86}" dt="2022-12-06T07:10:41.275" v="943" actId="478"/>
          <ac:spMkLst>
            <pc:docMk/>
            <pc:sldMk cId="3971484809" sldId="262"/>
            <ac:spMk id="11" creationId="{320ACA06-BF87-92CF-7B72-14AC410FD0CA}"/>
          </ac:spMkLst>
        </pc:spChg>
        <pc:spChg chg="add del mod">
          <ac:chgData name="Walah Aljalahma" userId="9e425447e757119f" providerId="LiveId" clId="{0A32EB0B-1F7F-433E-9E50-DBB9E624BB86}" dt="2022-12-09T17:28:23.559" v="2196" actId="478"/>
          <ac:spMkLst>
            <pc:docMk/>
            <pc:sldMk cId="3971484809" sldId="262"/>
            <ac:spMk id="13" creationId="{776FECD0-1415-E509-521D-FBBDD2256243}"/>
          </ac:spMkLst>
        </pc:spChg>
        <pc:spChg chg="add del mod">
          <ac:chgData name="Walah Aljalahma" userId="9e425447e757119f" providerId="LiveId" clId="{0A32EB0B-1F7F-433E-9E50-DBB9E624BB86}" dt="2022-12-06T07:12:40.784" v="972" actId="478"/>
          <ac:spMkLst>
            <pc:docMk/>
            <pc:sldMk cId="3971484809" sldId="262"/>
            <ac:spMk id="15" creationId="{90AF10AB-64B8-7538-13AB-CF55D70A417B}"/>
          </ac:spMkLst>
        </pc:spChg>
        <pc:picChg chg="add mod">
          <ac:chgData name="Walah Aljalahma" userId="9e425447e757119f" providerId="LiveId" clId="{0A32EB0B-1F7F-433E-9E50-DBB9E624BB86}" dt="2022-12-05T16:29:13.965" v="926" actId="14100"/>
          <ac:picMkLst>
            <pc:docMk/>
            <pc:sldMk cId="3971484809" sldId="262"/>
            <ac:picMk id="5" creationId="{6D771D38-3374-18EE-723E-E1C14B3F98E7}"/>
          </ac:picMkLst>
        </pc:picChg>
        <pc:picChg chg="add del mod">
          <ac:chgData name="Walah Aljalahma" userId="9e425447e757119f" providerId="LiveId" clId="{0A32EB0B-1F7F-433E-9E50-DBB9E624BB86}" dt="2022-12-09T17:28:21.088" v="2195" actId="478"/>
          <ac:picMkLst>
            <pc:docMk/>
            <pc:sldMk cId="3971484809" sldId="262"/>
            <ac:picMk id="4098" creationId="{5A110D5E-FC94-DFD3-7A47-60D5477D49D1}"/>
          </ac:picMkLst>
        </pc:picChg>
      </pc:sldChg>
      <pc:sldChg chg="addSp delSp modSp new mod">
        <pc:chgData name="Walah Aljalahma" userId="9e425447e757119f" providerId="LiveId" clId="{0A32EB0B-1F7F-433E-9E50-DBB9E624BB86}" dt="2022-12-09T17:28:16.646" v="2194" actId="478"/>
        <pc:sldMkLst>
          <pc:docMk/>
          <pc:sldMk cId="889023069" sldId="263"/>
        </pc:sldMkLst>
        <pc:spChg chg="add del mod">
          <ac:chgData name="Walah Aljalahma" userId="9e425447e757119f" providerId="LiveId" clId="{0A32EB0B-1F7F-433E-9E50-DBB9E624BB86}" dt="2022-12-09T17:28:16.646" v="2194" actId="478"/>
          <ac:spMkLst>
            <pc:docMk/>
            <pc:sldMk cId="889023069" sldId="263"/>
            <ac:spMk id="3" creationId="{91052E7E-6A3A-994D-9677-D72B7D546BB8}"/>
          </ac:spMkLst>
        </pc:spChg>
        <pc:spChg chg="add mod">
          <ac:chgData name="Walah Aljalahma" userId="9e425447e757119f" providerId="LiveId" clId="{0A32EB0B-1F7F-433E-9E50-DBB9E624BB86}" dt="2022-12-05T16:13:53.401" v="869" actId="1076"/>
          <ac:spMkLst>
            <pc:docMk/>
            <pc:sldMk cId="889023069" sldId="263"/>
            <ac:spMk id="5" creationId="{64911D62-3EDC-1396-3C22-82723657355A}"/>
          </ac:spMkLst>
        </pc:spChg>
        <pc:picChg chg="add del mod">
          <ac:chgData name="Walah Aljalahma" userId="9e425447e757119f" providerId="LiveId" clId="{0A32EB0B-1F7F-433E-9E50-DBB9E624BB86}" dt="2022-12-09T17:28:12.386" v="2193" actId="478"/>
          <ac:picMkLst>
            <pc:docMk/>
            <pc:sldMk cId="889023069" sldId="263"/>
            <ac:picMk id="2050" creationId="{53E097AC-3D64-BEBE-235A-7F3A8BA6595F}"/>
          </ac:picMkLst>
        </pc:picChg>
        <pc:picChg chg="add del mod">
          <ac:chgData name="Walah Aljalahma" userId="9e425447e757119f" providerId="LiveId" clId="{0A32EB0B-1F7F-433E-9E50-DBB9E624BB86}" dt="2022-12-05T16:16:31.368" v="874" actId="478"/>
          <ac:picMkLst>
            <pc:docMk/>
            <pc:sldMk cId="889023069" sldId="263"/>
            <ac:picMk id="2052" creationId="{A997173B-C151-FAE7-C2D7-4484D989631B}"/>
          </ac:picMkLst>
        </pc:picChg>
        <pc:picChg chg="add mod">
          <ac:chgData name="Walah Aljalahma" userId="9e425447e757119f" providerId="LiveId" clId="{0A32EB0B-1F7F-433E-9E50-DBB9E624BB86}" dt="2022-12-05T16:16:41.998" v="879" actId="1076"/>
          <ac:picMkLst>
            <pc:docMk/>
            <pc:sldMk cId="889023069" sldId="263"/>
            <ac:picMk id="2054" creationId="{664885B7-4D2D-E879-777B-D43BDDC5DD43}"/>
          </ac:picMkLst>
        </pc:picChg>
      </pc:sldChg>
      <pc:sldChg chg="new del">
        <pc:chgData name="Walah Aljalahma" userId="9e425447e757119f" providerId="LiveId" clId="{0A32EB0B-1F7F-433E-9E50-DBB9E624BB86}" dt="2022-12-06T07:13:17.954" v="980" actId="47"/>
        <pc:sldMkLst>
          <pc:docMk/>
          <pc:sldMk cId="470724816" sldId="264"/>
        </pc:sldMkLst>
      </pc:sldChg>
      <pc:sldChg chg="addSp delSp modSp new del">
        <pc:chgData name="Walah Aljalahma" userId="9e425447e757119f" providerId="LiveId" clId="{0A32EB0B-1F7F-433E-9E50-DBB9E624BB86}" dt="2022-12-05T16:17:00.053" v="884" actId="47"/>
        <pc:sldMkLst>
          <pc:docMk/>
          <pc:sldMk cId="2524279520" sldId="264"/>
        </pc:sldMkLst>
        <pc:picChg chg="add del mod">
          <ac:chgData name="Walah Aljalahma" userId="9e425447e757119f" providerId="LiveId" clId="{0A32EB0B-1F7F-433E-9E50-DBB9E624BB86}" dt="2022-12-05T16:15:39.915" v="873" actId="478"/>
          <ac:picMkLst>
            <pc:docMk/>
            <pc:sldMk cId="2524279520" sldId="264"/>
            <ac:picMk id="3074" creationId="{929583AA-9637-0769-6ABA-330925AB6CD9}"/>
          </ac:picMkLst>
        </pc:picChg>
      </pc:sldChg>
      <pc:sldChg chg="modSp new mod">
        <pc:chgData name="Walah Aljalahma" userId="9e425447e757119f" providerId="LiveId" clId="{0A32EB0B-1F7F-433E-9E50-DBB9E624BB86}" dt="2022-12-06T07:16:48.298" v="989" actId="20577"/>
        <pc:sldMkLst>
          <pc:docMk/>
          <pc:sldMk cId="3808716909" sldId="264"/>
        </pc:sldMkLst>
        <pc:spChg chg="mod">
          <ac:chgData name="Walah Aljalahma" userId="9e425447e757119f" providerId="LiveId" clId="{0A32EB0B-1F7F-433E-9E50-DBB9E624BB86}" dt="2022-12-06T07:16:48.298" v="989" actId="20577"/>
          <ac:spMkLst>
            <pc:docMk/>
            <pc:sldMk cId="3808716909" sldId="264"/>
            <ac:spMk id="3" creationId="{29C1CA05-4746-A655-C25D-8406F5892949}"/>
          </ac:spMkLst>
        </pc:spChg>
      </pc:sldChg>
      <pc:sldChg chg="addSp delSp modSp new mod">
        <pc:chgData name="Walah Aljalahma" userId="9e425447e757119f" providerId="LiveId" clId="{0A32EB0B-1F7F-433E-9E50-DBB9E624BB86}" dt="2022-12-09T17:29:12.263" v="2200" actId="478"/>
        <pc:sldMkLst>
          <pc:docMk/>
          <pc:sldMk cId="1516350840" sldId="265"/>
        </pc:sldMkLst>
        <pc:spChg chg="mod">
          <ac:chgData name="Walah Aljalahma" userId="9e425447e757119f" providerId="LiveId" clId="{0A32EB0B-1F7F-433E-9E50-DBB9E624BB86}" dt="2022-12-06T07:17:21.726" v="996" actId="20577"/>
          <ac:spMkLst>
            <pc:docMk/>
            <pc:sldMk cId="1516350840" sldId="265"/>
            <ac:spMk id="2" creationId="{B094A29C-0976-6DAD-2AFA-EC2C615196AE}"/>
          </ac:spMkLst>
        </pc:spChg>
        <pc:spChg chg="mod">
          <ac:chgData name="Walah Aljalahma" userId="9e425447e757119f" providerId="LiveId" clId="{0A32EB0B-1F7F-433E-9E50-DBB9E624BB86}" dt="2022-12-06T07:41:29.490" v="1045" actId="14100"/>
          <ac:spMkLst>
            <pc:docMk/>
            <pc:sldMk cId="1516350840" sldId="265"/>
            <ac:spMk id="3" creationId="{C6A02671-67FA-E2F4-0F23-F93E6D47BC34}"/>
          </ac:spMkLst>
        </pc:spChg>
        <pc:spChg chg="add del mod">
          <ac:chgData name="Walah Aljalahma" userId="9e425447e757119f" providerId="LiveId" clId="{0A32EB0B-1F7F-433E-9E50-DBB9E624BB86}" dt="2022-12-06T07:41:34.338" v="1048" actId="478"/>
          <ac:spMkLst>
            <pc:docMk/>
            <pc:sldMk cId="1516350840" sldId="265"/>
            <ac:spMk id="5" creationId="{B19C03A1-178F-6B0D-29A4-6CAE1B5853EB}"/>
          </ac:spMkLst>
        </pc:spChg>
        <pc:spChg chg="add del mod">
          <ac:chgData name="Walah Aljalahma" userId="9e425447e757119f" providerId="LiveId" clId="{0A32EB0B-1F7F-433E-9E50-DBB9E624BB86}" dt="2022-12-09T17:29:10.560" v="2199" actId="478"/>
          <ac:spMkLst>
            <pc:docMk/>
            <pc:sldMk cId="1516350840" sldId="265"/>
            <ac:spMk id="7" creationId="{36326B6A-F0D0-0134-94A1-69D8A17B4E94}"/>
          </ac:spMkLst>
        </pc:spChg>
        <pc:picChg chg="add mod">
          <ac:chgData name="Walah Aljalahma" userId="9e425447e757119f" providerId="LiveId" clId="{0A32EB0B-1F7F-433E-9E50-DBB9E624BB86}" dt="2022-12-06T07:35:01.114" v="1041" actId="1076"/>
          <ac:picMkLst>
            <pc:docMk/>
            <pc:sldMk cId="1516350840" sldId="265"/>
            <ac:picMk id="5122" creationId="{48BFB6F6-F014-9EAE-DC8F-6C0F289A7085}"/>
          </ac:picMkLst>
        </pc:picChg>
        <pc:picChg chg="add del mod">
          <ac:chgData name="Walah Aljalahma" userId="9e425447e757119f" providerId="LiveId" clId="{0A32EB0B-1F7F-433E-9E50-DBB9E624BB86}" dt="2022-12-09T17:29:12.263" v="2200" actId="478"/>
          <ac:picMkLst>
            <pc:docMk/>
            <pc:sldMk cId="1516350840" sldId="265"/>
            <ac:picMk id="5124" creationId="{60FDA008-B447-70D4-A608-C12887F22907}"/>
          </ac:picMkLst>
        </pc:picChg>
      </pc:sldChg>
      <pc:sldChg chg="modSp new mod">
        <pc:chgData name="Walah Aljalahma" userId="9e425447e757119f" providerId="LiveId" clId="{0A32EB0B-1F7F-433E-9E50-DBB9E624BB86}" dt="2022-12-06T07:43:55.562" v="1064" actId="20577"/>
        <pc:sldMkLst>
          <pc:docMk/>
          <pc:sldMk cId="3971127299" sldId="266"/>
        </pc:sldMkLst>
        <pc:spChg chg="mod">
          <ac:chgData name="Walah Aljalahma" userId="9e425447e757119f" providerId="LiveId" clId="{0A32EB0B-1F7F-433E-9E50-DBB9E624BB86}" dt="2022-12-06T07:43:55.562" v="1064" actId="20577"/>
          <ac:spMkLst>
            <pc:docMk/>
            <pc:sldMk cId="3971127299" sldId="266"/>
            <ac:spMk id="3" creationId="{D8CDDB1E-4B8B-1877-33C9-1033CA8D0996}"/>
          </ac:spMkLst>
        </pc:spChg>
      </pc:sldChg>
      <pc:sldChg chg="addSp delSp modSp new mod">
        <pc:chgData name="Walah Aljalahma" userId="9e425447e757119f" providerId="LiveId" clId="{0A32EB0B-1F7F-433E-9E50-DBB9E624BB86}" dt="2022-12-09T17:29:41.280" v="2206" actId="33524"/>
        <pc:sldMkLst>
          <pc:docMk/>
          <pc:sldMk cId="2169345734" sldId="267"/>
        </pc:sldMkLst>
        <pc:spChg chg="mod">
          <ac:chgData name="Walah Aljalahma" userId="9e425447e757119f" providerId="LiveId" clId="{0A32EB0B-1F7F-433E-9E50-DBB9E624BB86}" dt="2022-12-06T07:50:26.262" v="1093" actId="1076"/>
          <ac:spMkLst>
            <pc:docMk/>
            <pc:sldMk cId="2169345734" sldId="267"/>
            <ac:spMk id="2" creationId="{B57D005F-7C76-1CE9-B864-C67C44822093}"/>
          </ac:spMkLst>
        </pc:spChg>
        <pc:spChg chg="del mod">
          <ac:chgData name="Walah Aljalahma" userId="9e425447e757119f" providerId="LiveId" clId="{0A32EB0B-1F7F-433E-9E50-DBB9E624BB86}" dt="2022-12-09T17:29:27.226" v="2201" actId="478"/>
          <ac:spMkLst>
            <pc:docMk/>
            <pc:sldMk cId="2169345734" sldId="267"/>
            <ac:spMk id="3" creationId="{3A588E70-8E41-5C2C-25B8-65E00FB10F19}"/>
          </ac:spMkLst>
        </pc:spChg>
        <pc:spChg chg="add del">
          <ac:chgData name="Walah Aljalahma" userId="9e425447e757119f" providerId="LiveId" clId="{0A32EB0B-1F7F-433E-9E50-DBB9E624BB86}" dt="2022-12-06T07:52:43.671" v="1109" actId="478"/>
          <ac:spMkLst>
            <pc:docMk/>
            <pc:sldMk cId="2169345734" sldId="267"/>
            <ac:spMk id="5" creationId="{75B8D150-684C-1444-76AB-87DCF1D1F0CD}"/>
          </ac:spMkLst>
        </pc:spChg>
        <pc:spChg chg="add del mod">
          <ac:chgData name="Walah Aljalahma" userId="9e425447e757119f" providerId="LiveId" clId="{0A32EB0B-1F7F-433E-9E50-DBB9E624BB86}" dt="2022-12-09T17:29:31.846" v="2203" actId="478"/>
          <ac:spMkLst>
            <pc:docMk/>
            <pc:sldMk cId="2169345734" sldId="267"/>
            <ac:spMk id="5" creationId="{E9F82839-46F7-59AF-FE83-DADA7B1DC2EF}"/>
          </ac:spMkLst>
        </pc:spChg>
        <pc:spChg chg="add mod">
          <ac:chgData name="Walah Aljalahma" userId="9e425447e757119f" providerId="LiveId" clId="{0A32EB0B-1F7F-433E-9E50-DBB9E624BB86}" dt="2022-12-09T17:29:41.280" v="2206" actId="33524"/>
          <ac:spMkLst>
            <pc:docMk/>
            <pc:sldMk cId="2169345734" sldId="267"/>
            <ac:spMk id="7" creationId="{E888E92B-1430-C874-A3C0-BA040D20434C}"/>
          </ac:spMkLst>
        </pc:spChg>
        <pc:picChg chg="add del mod">
          <ac:chgData name="Walah Aljalahma" userId="9e425447e757119f" providerId="LiveId" clId="{0A32EB0B-1F7F-433E-9E50-DBB9E624BB86}" dt="2022-12-09T17:29:29.111" v="2202" actId="478"/>
          <ac:picMkLst>
            <pc:docMk/>
            <pc:sldMk cId="2169345734" sldId="267"/>
            <ac:picMk id="6146" creationId="{7362E60D-87A8-F244-D02B-611A286C695F}"/>
          </ac:picMkLst>
        </pc:picChg>
        <pc:picChg chg="add mod">
          <ac:chgData name="Walah Aljalahma" userId="9e425447e757119f" providerId="LiveId" clId="{0A32EB0B-1F7F-433E-9E50-DBB9E624BB86}" dt="2022-12-06T07:56:27.386" v="1129" actId="1076"/>
          <ac:picMkLst>
            <pc:docMk/>
            <pc:sldMk cId="2169345734" sldId="267"/>
            <ac:picMk id="6148" creationId="{0FD337A0-4C82-46CB-9E4F-DE16F1087D39}"/>
          </ac:picMkLst>
        </pc:picChg>
      </pc:sldChg>
      <pc:sldChg chg="modSp new mod">
        <pc:chgData name="Walah Aljalahma" userId="9e425447e757119f" providerId="LiveId" clId="{0A32EB0B-1F7F-433E-9E50-DBB9E624BB86}" dt="2022-12-06T07:56:51.302" v="1135" actId="20577"/>
        <pc:sldMkLst>
          <pc:docMk/>
          <pc:sldMk cId="993296822" sldId="268"/>
        </pc:sldMkLst>
        <pc:spChg chg="mod">
          <ac:chgData name="Walah Aljalahma" userId="9e425447e757119f" providerId="LiveId" clId="{0A32EB0B-1F7F-433E-9E50-DBB9E624BB86}" dt="2022-12-06T07:56:51.302" v="1135" actId="20577"/>
          <ac:spMkLst>
            <pc:docMk/>
            <pc:sldMk cId="993296822" sldId="268"/>
            <ac:spMk id="3" creationId="{2713436E-3D53-CBF1-CA65-255208387E82}"/>
          </ac:spMkLst>
        </pc:spChg>
      </pc:sldChg>
      <pc:sldChg chg="addSp delSp modSp new mod">
        <pc:chgData name="Walah Aljalahma" userId="9e425447e757119f" providerId="LiveId" clId="{0A32EB0B-1F7F-433E-9E50-DBB9E624BB86}" dt="2022-12-09T17:29:50.111" v="2208" actId="478"/>
        <pc:sldMkLst>
          <pc:docMk/>
          <pc:sldMk cId="807011066" sldId="269"/>
        </pc:sldMkLst>
        <pc:spChg chg="mod">
          <ac:chgData name="Walah Aljalahma" userId="9e425447e757119f" providerId="LiveId" clId="{0A32EB0B-1F7F-433E-9E50-DBB9E624BB86}" dt="2022-12-06T08:02:40.338" v="1139"/>
          <ac:spMkLst>
            <pc:docMk/>
            <pc:sldMk cId="807011066" sldId="269"/>
            <ac:spMk id="2" creationId="{0B298281-8D1B-5912-D93A-FD8222DF4FAA}"/>
          </ac:spMkLst>
        </pc:spChg>
        <pc:spChg chg="mod">
          <ac:chgData name="Walah Aljalahma" userId="9e425447e757119f" providerId="LiveId" clId="{0A32EB0B-1F7F-433E-9E50-DBB9E624BB86}" dt="2022-12-06T08:04:08.770" v="1167" actId="404"/>
          <ac:spMkLst>
            <pc:docMk/>
            <pc:sldMk cId="807011066" sldId="269"/>
            <ac:spMk id="3" creationId="{1E805A6F-8D82-7CBE-E984-5D952384125D}"/>
          </ac:spMkLst>
        </pc:spChg>
        <pc:spChg chg="add del mod">
          <ac:chgData name="Walah Aljalahma" userId="9e425447e757119f" providerId="LiveId" clId="{0A32EB0B-1F7F-433E-9E50-DBB9E624BB86}" dt="2022-12-09T17:29:50.111" v="2208" actId="478"/>
          <ac:spMkLst>
            <pc:docMk/>
            <pc:sldMk cId="807011066" sldId="269"/>
            <ac:spMk id="4" creationId="{FD4D2FB9-7B36-04E6-90B4-AB6E46FF0220}"/>
          </ac:spMkLst>
        </pc:spChg>
        <pc:spChg chg="add mod">
          <ac:chgData name="Walah Aljalahma" userId="9e425447e757119f" providerId="LiveId" clId="{0A32EB0B-1F7F-433E-9E50-DBB9E624BB86}" dt="2022-12-06T09:47:46.069" v="1181" actId="1076"/>
          <ac:spMkLst>
            <pc:docMk/>
            <pc:sldMk cId="807011066" sldId="269"/>
            <ac:spMk id="5" creationId="{40EB3506-55A8-8E51-A93D-88FFBF9B276E}"/>
          </ac:spMkLst>
        </pc:spChg>
        <pc:picChg chg="add del mod modCrop">
          <ac:chgData name="Walah Aljalahma" userId="9e425447e757119f" providerId="LiveId" clId="{0A32EB0B-1F7F-433E-9E50-DBB9E624BB86}" dt="2022-12-09T17:29:47.380" v="2207" actId="478"/>
          <ac:picMkLst>
            <pc:docMk/>
            <pc:sldMk cId="807011066" sldId="269"/>
            <ac:picMk id="7" creationId="{4E16F352-B9D2-9696-A606-62622E32C8EA}"/>
          </ac:picMkLst>
        </pc:picChg>
        <pc:picChg chg="add mod">
          <ac:chgData name="Walah Aljalahma" userId="9e425447e757119f" providerId="LiveId" clId="{0A32EB0B-1F7F-433E-9E50-DBB9E624BB86}" dt="2022-12-06T09:45:51.675" v="1170" actId="1076"/>
          <ac:picMkLst>
            <pc:docMk/>
            <pc:sldMk cId="807011066" sldId="269"/>
            <ac:picMk id="7170" creationId="{EBDDF874-0189-E0A5-6BE3-883BF7A0FE96}"/>
          </ac:picMkLst>
        </pc:picChg>
      </pc:sldChg>
      <pc:sldChg chg="modSp new mod">
        <pc:chgData name="Walah Aljalahma" userId="9e425447e757119f" providerId="LiveId" clId="{0A32EB0B-1F7F-433E-9E50-DBB9E624BB86}" dt="2022-12-06T09:54:45.113" v="1240" actId="20577"/>
        <pc:sldMkLst>
          <pc:docMk/>
          <pc:sldMk cId="1324303160" sldId="270"/>
        </pc:sldMkLst>
        <pc:spChg chg="mod">
          <ac:chgData name="Walah Aljalahma" userId="9e425447e757119f" providerId="LiveId" clId="{0A32EB0B-1F7F-433E-9E50-DBB9E624BB86}" dt="2022-12-06T09:54:45.113" v="1240" actId="20577"/>
          <ac:spMkLst>
            <pc:docMk/>
            <pc:sldMk cId="1324303160" sldId="270"/>
            <ac:spMk id="3" creationId="{0CBB4BAB-42F5-45E3-B5D9-FCD322DF3B95}"/>
          </ac:spMkLst>
        </pc:spChg>
      </pc:sldChg>
      <pc:sldChg chg="addSp delSp modSp new mod">
        <pc:chgData name="Walah Aljalahma" userId="9e425447e757119f" providerId="LiveId" clId="{0A32EB0B-1F7F-433E-9E50-DBB9E624BB86}" dt="2022-12-09T17:29:55.966" v="2209" actId="478"/>
        <pc:sldMkLst>
          <pc:docMk/>
          <pc:sldMk cId="1287398670" sldId="271"/>
        </pc:sldMkLst>
        <pc:spChg chg="mod">
          <ac:chgData name="Walah Aljalahma" userId="9e425447e757119f" providerId="LiveId" clId="{0A32EB0B-1F7F-433E-9E50-DBB9E624BB86}" dt="2022-12-06T10:07:55.593" v="1269" actId="1076"/>
          <ac:spMkLst>
            <pc:docMk/>
            <pc:sldMk cId="1287398670" sldId="271"/>
            <ac:spMk id="2" creationId="{FE34BA87-6374-6F44-7F54-60F187519EF8}"/>
          </ac:spMkLst>
        </pc:spChg>
        <pc:spChg chg="mod">
          <ac:chgData name="Walah Aljalahma" userId="9e425447e757119f" providerId="LiveId" clId="{0A32EB0B-1F7F-433E-9E50-DBB9E624BB86}" dt="2022-12-06T10:09:15.198" v="1280" actId="27636"/>
          <ac:spMkLst>
            <pc:docMk/>
            <pc:sldMk cId="1287398670" sldId="271"/>
            <ac:spMk id="3" creationId="{D89128D1-02BB-4FAD-BACE-779C1FB6D80D}"/>
          </ac:spMkLst>
        </pc:spChg>
        <pc:spChg chg="add del mod">
          <ac:chgData name="Walah Aljalahma" userId="9e425447e757119f" providerId="LiveId" clId="{0A32EB0B-1F7F-433E-9E50-DBB9E624BB86}" dt="2022-12-09T17:29:55.966" v="2209" actId="478"/>
          <ac:spMkLst>
            <pc:docMk/>
            <pc:sldMk cId="1287398670" sldId="271"/>
            <ac:spMk id="5" creationId="{F0A7E09A-C5BB-90B2-3884-50762371D808}"/>
          </ac:spMkLst>
        </pc:spChg>
        <pc:picChg chg="add mod">
          <ac:chgData name="Walah Aljalahma" userId="9e425447e757119f" providerId="LiveId" clId="{0A32EB0B-1F7F-433E-9E50-DBB9E624BB86}" dt="2022-12-06T10:09:00.937" v="1278" actId="1076"/>
          <ac:picMkLst>
            <pc:docMk/>
            <pc:sldMk cId="1287398670" sldId="271"/>
            <ac:picMk id="8194" creationId="{9D8DCB2B-D5C4-48A0-016D-A5BDCED4613E}"/>
          </ac:picMkLst>
        </pc:picChg>
      </pc:sldChg>
      <pc:sldChg chg="addSp delSp modSp new mod">
        <pc:chgData name="Walah Aljalahma" userId="9e425447e757119f" providerId="LiveId" clId="{0A32EB0B-1F7F-433E-9E50-DBB9E624BB86}" dt="2022-12-09T19:49:03.629" v="2219" actId="478"/>
        <pc:sldMkLst>
          <pc:docMk/>
          <pc:sldMk cId="2827038025" sldId="272"/>
        </pc:sldMkLst>
        <pc:spChg chg="mod">
          <ac:chgData name="Walah Aljalahma" userId="9e425447e757119f" providerId="LiveId" clId="{0A32EB0B-1F7F-433E-9E50-DBB9E624BB86}" dt="2022-12-06T11:15:27.663" v="1324" actId="1076"/>
          <ac:spMkLst>
            <pc:docMk/>
            <pc:sldMk cId="2827038025" sldId="272"/>
            <ac:spMk id="2" creationId="{2E0F15C3-0BEF-E24B-ACDB-817A072B9E35}"/>
          </ac:spMkLst>
        </pc:spChg>
        <pc:spChg chg="del mod">
          <ac:chgData name="Walah Aljalahma" userId="9e425447e757119f" providerId="LiveId" clId="{0A32EB0B-1F7F-433E-9E50-DBB9E624BB86}" dt="2022-12-09T17:30:02.695" v="2211" actId="478"/>
          <ac:spMkLst>
            <pc:docMk/>
            <pc:sldMk cId="2827038025" sldId="272"/>
            <ac:spMk id="3" creationId="{1EF13187-7D2A-35F1-3BA7-4FEAD08699F4}"/>
          </ac:spMkLst>
        </pc:spChg>
        <pc:spChg chg="add mod">
          <ac:chgData name="Walah Aljalahma" userId="9e425447e757119f" providerId="LiveId" clId="{0A32EB0B-1F7F-433E-9E50-DBB9E624BB86}" dt="2022-12-06T11:21:58.568" v="1387"/>
          <ac:spMkLst>
            <pc:docMk/>
            <pc:sldMk cId="2827038025" sldId="272"/>
            <ac:spMk id="5" creationId="{A2D8F8BA-CBC2-43AB-7D67-B2E239514C02}"/>
          </ac:spMkLst>
        </pc:spChg>
        <pc:spChg chg="add del mod">
          <ac:chgData name="Walah Aljalahma" userId="9e425447e757119f" providerId="LiveId" clId="{0A32EB0B-1F7F-433E-9E50-DBB9E624BB86}" dt="2022-12-09T19:49:03.629" v="2219" actId="478"/>
          <ac:spMkLst>
            <pc:docMk/>
            <pc:sldMk cId="2827038025" sldId="272"/>
            <ac:spMk id="6" creationId="{97BEDECF-67CC-55B9-0C9A-635C66C5C037}"/>
          </ac:spMkLst>
        </pc:spChg>
        <pc:picChg chg="add del mod">
          <ac:chgData name="Walah Aljalahma" userId="9e425447e757119f" providerId="LiveId" clId="{0A32EB0B-1F7F-433E-9E50-DBB9E624BB86}" dt="2022-12-09T17:30:00.551" v="2210" actId="478"/>
          <ac:picMkLst>
            <pc:docMk/>
            <pc:sldMk cId="2827038025" sldId="272"/>
            <ac:picMk id="9218" creationId="{92DA1196-2B99-FEC6-9228-F7C495231CBD}"/>
          </ac:picMkLst>
        </pc:picChg>
        <pc:picChg chg="add mod">
          <ac:chgData name="Walah Aljalahma" userId="9e425447e757119f" providerId="LiveId" clId="{0A32EB0B-1F7F-433E-9E50-DBB9E624BB86}" dt="2022-12-06T11:23:34.226" v="1390" actId="1076"/>
          <ac:picMkLst>
            <pc:docMk/>
            <pc:sldMk cId="2827038025" sldId="272"/>
            <ac:picMk id="9220" creationId="{BDB7B1D8-8CC6-046F-C9B2-18FA8C9617C4}"/>
          </ac:picMkLst>
        </pc:picChg>
      </pc:sldChg>
      <pc:sldChg chg="modSp new mod">
        <pc:chgData name="Walah Aljalahma" userId="9e425447e757119f" providerId="LiveId" clId="{0A32EB0B-1F7F-433E-9E50-DBB9E624BB86}" dt="2022-12-06T11:23:46.514" v="1392"/>
        <pc:sldMkLst>
          <pc:docMk/>
          <pc:sldMk cId="1682766663" sldId="273"/>
        </pc:sldMkLst>
        <pc:spChg chg="mod">
          <ac:chgData name="Walah Aljalahma" userId="9e425447e757119f" providerId="LiveId" clId="{0A32EB0B-1F7F-433E-9E50-DBB9E624BB86}" dt="2022-12-06T11:23:46.514" v="1392"/>
          <ac:spMkLst>
            <pc:docMk/>
            <pc:sldMk cId="1682766663" sldId="273"/>
            <ac:spMk id="3" creationId="{635C57CE-0034-0D3B-02C0-D3573E0360E3}"/>
          </ac:spMkLst>
        </pc:spChg>
      </pc:sldChg>
      <pc:sldChg chg="addSp delSp modSp new mod">
        <pc:chgData name="Walah Aljalahma" userId="9e425447e757119f" providerId="LiveId" clId="{0A32EB0B-1F7F-433E-9E50-DBB9E624BB86}" dt="2022-12-09T17:30:14.681" v="2213" actId="478"/>
        <pc:sldMkLst>
          <pc:docMk/>
          <pc:sldMk cId="35216913" sldId="274"/>
        </pc:sldMkLst>
        <pc:spChg chg="mod">
          <ac:chgData name="Walah Aljalahma" userId="9e425447e757119f" providerId="LiveId" clId="{0A32EB0B-1F7F-433E-9E50-DBB9E624BB86}" dt="2022-12-06T11:39:02.549" v="1453" actId="1076"/>
          <ac:spMkLst>
            <pc:docMk/>
            <pc:sldMk cId="35216913" sldId="274"/>
            <ac:spMk id="2" creationId="{FC9F00F9-45D1-E48F-B19E-75817A833EEA}"/>
          </ac:spMkLst>
        </pc:spChg>
        <pc:spChg chg="mod">
          <ac:chgData name="Walah Aljalahma" userId="9e425447e757119f" providerId="LiveId" clId="{0A32EB0B-1F7F-433E-9E50-DBB9E624BB86}" dt="2022-12-06T11:39:05.410" v="1455" actId="27636"/>
          <ac:spMkLst>
            <pc:docMk/>
            <pc:sldMk cId="35216913" sldId="274"/>
            <ac:spMk id="3" creationId="{5B7CBECC-575D-746E-D9BA-FE4766896E60}"/>
          </ac:spMkLst>
        </pc:spChg>
        <pc:spChg chg="add del mod">
          <ac:chgData name="Walah Aljalahma" userId="9e425447e757119f" providerId="LiveId" clId="{0A32EB0B-1F7F-433E-9E50-DBB9E624BB86}" dt="2022-12-09T17:30:14.681" v="2213" actId="478"/>
          <ac:spMkLst>
            <pc:docMk/>
            <pc:sldMk cId="35216913" sldId="274"/>
            <ac:spMk id="5" creationId="{93CE63F6-0D23-0F16-5471-6C61079A8A7A}"/>
          </ac:spMkLst>
        </pc:spChg>
        <pc:picChg chg="add mod">
          <ac:chgData name="Walah Aljalahma" userId="9e425447e757119f" providerId="LiveId" clId="{0A32EB0B-1F7F-433E-9E50-DBB9E624BB86}" dt="2022-12-06T11:43:44.933" v="1469" actId="14100"/>
          <ac:picMkLst>
            <pc:docMk/>
            <pc:sldMk cId="35216913" sldId="274"/>
            <ac:picMk id="10242" creationId="{E026B88C-A58E-07A0-9D79-F3422986EA0E}"/>
          </ac:picMkLst>
        </pc:picChg>
        <pc:picChg chg="add del mod">
          <ac:chgData name="Walah Aljalahma" userId="9e425447e757119f" providerId="LiveId" clId="{0A32EB0B-1F7F-433E-9E50-DBB9E624BB86}" dt="2022-12-09T17:30:11.708" v="2212" actId="478"/>
          <ac:picMkLst>
            <pc:docMk/>
            <pc:sldMk cId="35216913" sldId="274"/>
            <ac:picMk id="10244" creationId="{01DFC038-50E3-F2C8-5695-B1502E23B64F}"/>
          </ac:picMkLst>
        </pc:picChg>
      </pc:sldChg>
      <pc:sldChg chg="modSp new mod">
        <pc:chgData name="Walah Aljalahma" userId="9e425447e757119f" providerId="LiveId" clId="{0A32EB0B-1F7F-433E-9E50-DBB9E624BB86}" dt="2022-12-06T11:45:07.979" v="1489" actId="27636"/>
        <pc:sldMkLst>
          <pc:docMk/>
          <pc:sldMk cId="1967532466" sldId="275"/>
        </pc:sldMkLst>
        <pc:spChg chg="mod">
          <ac:chgData name="Walah Aljalahma" userId="9e425447e757119f" providerId="LiveId" clId="{0A32EB0B-1F7F-433E-9E50-DBB9E624BB86}" dt="2022-12-06T11:45:07.979" v="1489" actId="27636"/>
          <ac:spMkLst>
            <pc:docMk/>
            <pc:sldMk cId="1967532466" sldId="275"/>
            <ac:spMk id="3" creationId="{FFA8E5D8-6B65-105A-E382-4C14960D2F47}"/>
          </ac:spMkLst>
        </pc:spChg>
      </pc:sldChg>
      <pc:sldChg chg="addSp delSp modSp new mod">
        <pc:chgData name="Walah Aljalahma" userId="9e425447e757119f" providerId="LiveId" clId="{0A32EB0B-1F7F-433E-9E50-DBB9E624BB86}" dt="2022-12-09T17:30:25.351" v="2216" actId="478"/>
        <pc:sldMkLst>
          <pc:docMk/>
          <pc:sldMk cId="1173230169" sldId="276"/>
        </pc:sldMkLst>
        <pc:spChg chg="mod">
          <ac:chgData name="Walah Aljalahma" userId="9e425447e757119f" providerId="LiveId" clId="{0A32EB0B-1F7F-433E-9E50-DBB9E624BB86}" dt="2022-12-06T11:47:51.191" v="1507" actId="5793"/>
          <ac:spMkLst>
            <pc:docMk/>
            <pc:sldMk cId="1173230169" sldId="276"/>
            <ac:spMk id="2" creationId="{29EF0874-4EA9-2107-6951-535180ADE551}"/>
          </ac:spMkLst>
        </pc:spChg>
        <pc:spChg chg="del mod">
          <ac:chgData name="Walah Aljalahma" userId="9e425447e757119f" providerId="LiveId" clId="{0A32EB0B-1F7F-433E-9E50-DBB9E624BB86}" dt="2022-12-09T17:30:23.352" v="2215" actId="478"/>
          <ac:spMkLst>
            <pc:docMk/>
            <pc:sldMk cId="1173230169" sldId="276"/>
            <ac:spMk id="3" creationId="{56D842C6-FFCA-8D32-3D7E-505106727B7B}"/>
          </ac:spMkLst>
        </pc:spChg>
        <pc:spChg chg="add mod">
          <ac:chgData name="Walah Aljalahma" userId="9e425447e757119f" providerId="LiveId" clId="{0A32EB0B-1F7F-433E-9E50-DBB9E624BB86}" dt="2022-12-06T11:53:58.040" v="1542"/>
          <ac:spMkLst>
            <pc:docMk/>
            <pc:sldMk cId="1173230169" sldId="276"/>
            <ac:spMk id="5" creationId="{65300250-2A3E-5ED4-FE7A-060926024575}"/>
          </ac:spMkLst>
        </pc:spChg>
        <pc:spChg chg="add del mod">
          <ac:chgData name="Walah Aljalahma" userId="9e425447e757119f" providerId="LiveId" clId="{0A32EB0B-1F7F-433E-9E50-DBB9E624BB86}" dt="2022-12-09T17:30:25.351" v="2216" actId="478"/>
          <ac:spMkLst>
            <pc:docMk/>
            <pc:sldMk cId="1173230169" sldId="276"/>
            <ac:spMk id="6" creationId="{53898F67-6780-E249-1E84-0D894F6E0420}"/>
          </ac:spMkLst>
        </pc:spChg>
        <pc:picChg chg="add del mod">
          <ac:chgData name="Walah Aljalahma" userId="9e425447e757119f" providerId="LiveId" clId="{0A32EB0B-1F7F-433E-9E50-DBB9E624BB86}" dt="2022-12-09T17:30:20.394" v="2214" actId="478"/>
          <ac:picMkLst>
            <pc:docMk/>
            <pc:sldMk cId="1173230169" sldId="276"/>
            <ac:picMk id="11266" creationId="{66FA7D09-8575-0CE3-117C-E27147612732}"/>
          </ac:picMkLst>
        </pc:picChg>
        <pc:picChg chg="add mod">
          <ac:chgData name="Walah Aljalahma" userId="9e425447e757119f" providerId="LiveId" clId="{0A32EB0B-1F7F-433E-9E50-DBB9E624BB86}" dt="2022-12-06T11:54:24.453" v="1545" actId="1076"/>
          <ac:picMkLst>
            <pc:docMk/>
            <pc:sldMk cId="1173230169" sldId="276"/>
            <ac:picMk id="11268" creationId="{D0C590F1-25E0-EA21-6538-7CC95C4204D0}"/>
          </ac:picMkLst>
        </pc:picChg>
      </pc:sldChg>
      <pc:sldChg chg="addSp modSp new mod">
        <pc:chgData name="Walah Aljalahma" userId="9e425447e757119f" providerId="LiveId" clId="{0A32EB0B-1F7F-433E-9E50-DBB9E624BB86}" dt="2022-12-06T11:54:39.105" v="1547" actId="1076"/>
        <pc:sldMkLst>
          <pc:docMk/>
          <pc:sldMk cId="1217882444" sldId="277"/>
        </pc:sldMkLst>
        <pc:spChg chg="add">
          <ac:chgData name="Walah Aljalahma" userId="9e425447e757119f" providerId="LiveId" clId="{0A32EB0B-1F7F-433E-9E50-DBB9E624BB86}" dt="2022-12-06T11:52:07.211" v="1531" actId="22"/>
          <ac:spMkLst>
            <pc:docMk/>
            <pc:sldMk cId="1217882444" sldId="277"/>
            <ac:spMk id="5" creationId="{17C4A28B-EFF7-2F42-2687-1CC0B36524C2}"/>
          </ac:spMkLst>
        </pc:spChg>
        <pc:spChg chg="add mod">
          <ac:chgData name="Walah Aljalahma" userId="9e425447e757119f" providerId="LiveId" clId="{0A32EB0B-1F7F-433E-9E50-DBB9E624BB86}" dt="2022-12-06T11:54:39.105" v="1547" actId="1076"/>
          <ac:spMkLst>
            <pc:docMk/>
            <pc:sldMk cId="1217882444" sldId="277"/>
            <ac:spMk id="7" creationId="{F3F8C078-8DB8-5172-EF6B-A7309A17E99E}"/>
          </ac:spMkLst>
        </pc:spChg>
      </pc:sldChg>
      <pc:sldChg chg="addSp delSp modSp new mod">
        <pc:chgData name="Walah Aljalahma" userId="9e425447e757119f" providerId="LiveId" clId="{0A32EB0B-1F7F-433E-9E50-DBB9E624BB86}" dt="2022-12-09T17:30:38.534" v="2218" actId="478"/>
        <pc:sldMkLst>
          <pc:docMk/>
          <pc:sldMk cId="4232841095" sldId="278"/>
        </pc:sldMkLst>
        <pc:spChg chg="mod">
          <ac:chgData name="Walah Aljalahma" userId="9e425447e757119f" providerId="LiveId" clId="{0A32EB0B-1F7F-433E-9E50-DBB9E624BB86}" dt="2022-12-06T12:01:25.846" v="1563"/>
          <ac:spMkLst>
            <pc:docMk/>
            <pc:sldMk cId="4232841095" sldId="278"/>
            <ac:spMk id="2" creationId="{D9FD2CC6-FE60-8F1F-D6E7-0FB813814A8B}"/>
          </ac:spMkLst>
        </pc:spChg>
        <pc:spChg chg="mod">
          <ac:chgData name="Walah Aljalahma" userId="9e425447e757119f" providerId="LiveId" clId="{0A32EB0B-1F7F-433E-9E50-DBB9E624BB86}" dt="2022-12-06T12:04:32.876" v="1585" actId="27636"/>
          <ac:spMkLst>
            <pc:docMk/>
            <pc:sldMk cId="4232841095" sldId="278"/>
            <ac:spMk id="3" creationId="{6AA20F18-6AF4-1D91-C8CB-9E5D515A9BF7}"/>
          </ac:spMkLst>
        </pc:spChg>
        <pc:spChg chg="add del mod">
          <ac:chgData name="Walah Aljalahma" userId="9e425447e757119f" providerId="LiveId" clId="{0A32EB0B-1F7F-433E-9E50-DBB9E624BB86}" dt="2022-12-09T17:30:38.534" v="2218" actId="478"/>
          <ac:spMkLst>
            <pc:docMk/>
            <pc:sldMk cId="4232841095" sldId="278"/>
            <ac:spMk id="5" creationId="{61F7C504-3EFF-2C8D-0FBD-C0AF7EE58E39}"/>
          </ac:spMkLst>
        </pc:spChg>
        <pc:picChg chg="add mod">
          <ac:chgData name="Walah Aljalahma" userId="9e425447e757119f" providerId="LiveId" clId="{0A32EB0B-1F7F-433E-9E50-DBB9E624BB86}" dt="2022-12-06T12:04:38.806" v="1588" actId="1076"/>
          <ac:picMkLst>
            <pc:docMk/>
            <pc:sldMk cId="4232841095" sldId="278"/>
            <ac:picMk id="12290" creationId="{81D1F726-A79A-76B0-E41D-3B66914A8817}"/>
          </ac:picMkLst>
        </pc:picChg>
        <pc:picChg chg="add del mod">
          <ac:chgData name="Walah Aljalahma" userId="9e425447e757119f" providerId="LiveId" clId="{0A32EB0B-1F7F-433E-9E50-DBB9E624BB86}" dt="2022-12-06T12:13:38.604" v="1619" actId="478"/>
          <ac:picMkLst>
            <pc:docMk/>
            <pc:sldMk cId="4232841095" sldId="278"/>
            <ac:picMk id="12292" creationId="{AA5F73CB-3CCC-F5B6-3727-25AFB8BB2E97}"/>
          </ac:picMkLst>
        </pc:picChg>
        <pc:picChg chg="add del mod">
          <ac:chgData name="Walah Aljalahma" userId="9e425447e757119f" providerId="LiveId" clId="{0A32EB0B-1F7F-433E-9E50-DBB9E624BB86}" dt="2022-12-09T17:30:36.010" v="2217" actId="478"/>
          <ac:picMkLst>
            <pc:docMk/>
            <pc:sldMk cId="4232841095" sldId="278"/>
            <ac:picMk id="12294" creationId="{FC2AA8B4-336A-51CF-2AB8-B15F3C2D10D6}"/>
          </ac:picMkLst>
        </pc:picChg>
      </pc:sldChg>
      <pc:sldChg chg="modSp new mod">
        <pc:chgData name="Walah Aljalahma" userId="9e425447e757119f" providerId="LiveId" clId="{0A32EB0B-1F7F-433E-9E50-DBB9E624BB86}" dt="2022-12-06T12:14:11.614" v="1627" actId="20577"/>
        <pc:sldMkLst>
          <pc:docMk/>
          <pc:sldMk cId="1651257307" sldId="279"/>
        </pc:sldMkLst>
        <pc:spChg chg="mod">
          <ac:chgData name="Walah Aljalahma" userId="9e425447e757119f" providerId="LiveId" clId="{0A32EB0B-1F7F-433E-9E50-DBB9E624BB86}" dt="2022-12-06T12:14:11.614" v="1627" actId="20577"/>
          <ac:spMkLst>
            <pc:docMk/>
            <pc:sldMk cId="1651257307" sldId="279"/>
            <ac:spMk id="3" creationId="{9FE0A874-40BD-530C-2F9D-784C8EEC9858}"/>
          </ac:spMkLst>
        </pc:spChg>
      </pc:sldChg>
      <pc:sldChg chg="addSp delSp modSp new mod">
        <pc:chgData name="Walah Aljalahma" userId="9e425447e757119f" providerId="LiveId" clId="{0A32EB0B-1F7F-433E-9E50-DBB9E624BB86}" dt="2022-12-07T13:40:13.789" v="2019" actId="20577"/>
        <pc:sldMkLst>
          <pc:docMk/>
          <pc:sldMk cId="596253581" sldId="280"/>
        </pc:sldMkLst>
        <pc:spChg chg="del mod">
          <ac:chgData name="Walah Aljalahma" userId="9e425447e757119f" providerId="LiveId" clId="{0A32EB0B-1F7F-433E-9E50-DBB9E624BB86}" dt="2022-12-07T13:40:01.231" v="2007" actId="478"/>
          <ac:spMkLst>
            <pc:docMk/>
            <pc:sldMk cId="596253581" sldId="280"/>
            <ac:spMk id="2" creationId="{D23F6AC4-33F4-9EF7-BB83-6AD81A002C5B}"/>
          </ac:spMkLst>
        </pc:spChg>
        <pc:spChg chg="mod">
          <ac:chgData name="Walah Aljalahma" userId="9e425447e757119f" providerId="LiveId" clId="{0A32EB0B-1F7F-433E-9E50-DBB9E624BB86}" dt="2022-12-06T12:22:42.013" v="1661" actId="20577"/>
          <ac:spMkLst>
            <pc:docMk/>
            <pc:sldMk cId="596253581" sldId="280"/>
            <ac:spMk id="3" creationId="{BF06327B-3E93-03D7-6934-A3E2CF7A5BC7}"/>
          </ac:spMkLst>
        </pc:spChg>
        <pc:spChg chg="add mod">
          <ac:chgData name="Walah Aljalahma" userId="9e425447e757119f" providerId="LiveId" clId="{0A32EB0B-1F7F-433E-9E50-DBB9E624BB86}" dt="2022-12-07T13:40:13.789" v="2019" actId="20577"/>
          <ac:spMkLst>
            <pc:docMk/>
            <pc:sldMk cId="596253581" sldId="280"/>
            <ac:spMk id="5" creationId="{E5E56A5C-5C94-928A-8059-29825A4BECBA}"/>
          </ac:spMkLst>
        </pc:spChg>
        <pc:picChg chg="add mod">
          <ac:chgData name="Walah Aljalahma" userId="9e425447e757119f" providerId="LiveId" clId="{0A32EB0B-1F7F-433E-9E50-DBB9E624BB86}" dt="2022-12-07T13:39:49.621" v="2004" actId="1076"/>
          <ac:picMkLst>
            <pc:docMk/>
            <pc:sldMk cId="596253581" sldId="280"/>
            <ac:picMk id="13314" creationId="{9A07EE67-F2AE-04B0-5B53-7E3C2E94AA49}"/>
          </ac:picMkLst>
        </pc:picChg>
      </pc:sldChg>
      <pc:sldChg chg="modSp new mod">
        <pc:chgData name="Walah Aljalahma" userId="9e425447e757119f" providerId="LiveId" clId="{0A32EB0B-1F7F-433E-9E50-DBB9E624BB86}" dt="2022-12-06T12:23:47.232" v="1665" actId="20577"/>
        <pc:sldMkLst>
          <pc:docMk/>
          <pc:sldMk cId="838488967" sldId="281"/>
        </pc:sldMkLst>
        <pc:spChg chg="mod">
          <ac:chgData name="Walah Aljalahma" userId="9e425447e757119f" providerId="LiveId" clId="{0A32EB0B-1F7F-433E-9E50-DBB9E624BB86}" dt="2022-12-06T12:23:47.232" v="1665" actId="20577"/>
          <ac:spMkLst>
            <pc:docMk/>
            <pc:sldMk cId="838488967" sldId="281"/>
            <ac:spMk id="3" creationId="{3F8FC077-45C5-3AA9-9DC5-E6E90AF8A9BA}"/>
          </ac:spMkLst>
        </pc:spChg>
      </pc:sldChg>
      <pc:sldChg chg="addSp modSp new mod">
        <pc:chgData name="Walah Aljalahma" userId="9e425447e757119f" providerId="LiveId" clId="{0A32EB0B-1F7F-433E-9E50-DBB9E624BB86}" dt="2022-12-09T19:56:07.620" v="2221" actId="1076"/>
        <pc:sldMkLst>
          <pc:docMk/>
          <pc:sldMk cId="888746232" sldId="282"/>
        </pc:sldMkLst>
        <pc:spChg chg="mod">
          <ac:chgData name="Walah Aljalahma" userId="9e425447e757119f" providerId="LiveId" clId="{0A32EB0B-1F7F-433E-9E50-DBB9E624BB86}" dt="2022-12-06T12:24:53.497" v="1668"/>
          <ac:spMkLst>
            <pc:docMk/>
            <pc:sldMk cId="888746232" sldId="282"/>
            <ac:spMk id="2" creationId="{C2E98C4D-AB96-628B-4EB1-D18AA7BE276D}"/>
          </ac:spMkLst>
        </pc:spChg>
        <pc:spChg chg="mod">
          <ac:chgData name="Walah Aljalahma" userId="9e425447e757119f" providerId="LiveId" clId="{0A32EB0B-1F7F-433E-9E50-DBB9E624BB86}" dt="2022-12-06T12:26:59.235" v="1688" actId="20577"/>
          <ac:spMkLst>
            <pc:docMk/>
            <pc:sldMk cId="888746232" sldId="282"/>
            <ac:spMk id="3" creationId="{D01E6236-8610-C489-BE05-992DD4A40A64}"/>
          </ac:spMkLst>
        </pc:spChg>
        <pc:picChg chg="add mod">
          <ac:chgData name="Walah Aljalahma" userId="9e425447e757119f" providerId="LiveId" clId="{0A32EB0B-1F7F-433E-9E50-DBB9E624BB86}" dt="2022-12-09T19:56:07.620" v="2221" actId="1076"/>
          <ac:picMkLst>
            <pc:docMk/>
            <pc:sldMk cId="888746232" sldId="282"/>
            <ac:picMk id="14338" creationId="{880E81BF-5743-3DBB-D4A1-35A09D186896}"/>
          </ac:picMkLst>
        </pc:picChg>
      </pc:sldChg>
      <pc:sldChg chg="modSp new mod">
        <pc:chgData name="Walah Aljalahma" userId="9e425447e757119f" providerId="LiveId" clId="{0A32EB0B-1F7F-433E-9E50-DBB9E624BB86}" dt="2022-12-06T12:28:09.808" v="1692" actId="20577"/>
        <pc:sldMkLst>
          <pc:docMk/>
          <pc:sldMk cId="2360027859" sldId="283"/>
        </pc:sldMkLst>
        <pc:spChg chg="mod">
          <ac:chgData name="Walah Aljalahma" userId="9e425447e757119f" providerId="LiveId" clId="{0A32EB0B-1F7F-433E-9E50-DBB9E624BB86}" dt="2022-12-06T12:28:09.808" v="1692" actId="20577"/>
          <ac:spMkLst>
            <pc:docMk/>
            <pc:sldMk cId="2360027859" sldId="283"/>
            <ac:spMk id="3" creationId="{260D6D00-6521-2DC6-F51B-41B5E122A935}"/>
          </ac:spMkLst>
        </pc:spChg>
      </pc:sldChg>
      <pc:sldChg chg="addSp modSp new mod">
        <pc:chgData name="Walah Aljalahma" userId="9e425447e757119f" providerId="LiveId" clId="{0A32EB0B-1F7F-433E-9E50-DBB9E624BB86}" dt="2022-12-09T19:56:58.423" v="2223" actId="1076"/>
        <pc:sldMkLst>
          <pc:docMk/>
          <pc:sldMk cId="3896894025" sldId="284"/>
        </pc:sldMkLst>
        <pc:spChg chg="mod">
          <ac:chgData name="Walah Aljalahma" userId="9e425447e757119f" providerId="LiveId" clId="{0A32EB0B-1F7F-433E-9E50-DBB9E624BB86}" dt="2022-12-06T13:47:41.578" v="1694"/>
          <ac:spMkLst>
            <pc:docMk/>
            <pc:sldMk cId="3896894025" sldId="284"/>
            <ac:spMk id="2" creationId="{AC068B89-5AE7-E784-1B49-9965E6278FA5}"/>
          </ac:spMkLst>
        </pc:spChg>
        <pc:spChg chg="mod">
          <ac:chgData name="Walah Aljalahma" userId="9e425447e757119f" providerId="LiveId" clId="{0A32EB0B-1F7F-433E-9E50-DBB9E624BB86}" dt="2022-12-06T13:54:32.750" v="1705" actId="20577"/>
          <ac:spMkLst>
            <pc:docMk/>
            <pc:sldMk cId="3896894025" sldId="284"/>
            <ac:spMk id="3" creationId="{5E0D4DA6-E2FE-5715-C7B9-57FE5F759520}"/>
          </ac:spMkLst>
        </pc:spChg>
        <pc:picChg chg="add mod">
          <ac:chgData name="Walah Aljalahma" userId="9e425447e757119f" providerId="LiveId" clId="{0A32EB0B-1F7F-433E-9E50-DBB9E624BB86}" dt="2022-12-09T19:56:58.423" v="2223" actId="1076"/>
          <ac:picMkLst>
            <pc:docMk/>
            <pc:sldMk cId="3896894025" sldId="284"/>
            <ac:picMk id="15362" creationId="{EBCF6339-06AF-70AC-AE8F-C851C49F9E65}"/>
          </ac:picMkLst>
        </pc:picChg>
      </pc:sldChg>
      <pc:sldChg chg="modSp new mod">
        <pc:chgData name="Walah Aljalahma" userId="9e425447e757119f" providerId="LiveId" clId="{0A32EB0B-1F7F-433E-9E50-DBB9E624BB86}" dt="2022-12-06T13:55:49.340" v="1715" actId="20577"/>
        <pc:sldMkLst>
          <pc:docMk/>
          <pc:sldMk cId="3365863950" sldId="285"/>
        </pc:sldMkLst>
        <pc:spChg chg="mod">
          <ac:chgData name="Walah Aljalahma" userId="9e425447e757119f" providerId="LiveId" clId="{0A32EB0B-1F7F-433E-9E50-DBB9E624BB86}" dt="2022-12-06T13:55:49.340" v="1715" actId="20577"/>
          <ac:spMkLst>
            <pc:docMk/>
            <pc:sldMk cId="3365863950" sldId="285"/>
            <ac:spMk id="3" creationId="{42DC71A5-C840-523B-8A9A-706D1345DAE1}"/>
          </ac:spMkLst>
        </pc:spChg>
      </pc:sldChg>
      <pc:sldChg chg="addSp modSp new mod">
        <pc:chgData name="Walah Aljalahma" userId="9e425447e757119f" providerId="LiveId" clId="{0A32EB0B-1F7F-433E-9E50-DBB9E624BB86}" dt="2022-12-06T14:01:50.508" v="1734" actId="1076"/>
        <pc:sldMkLst>
          <pc:docMk/>
          <pc:sldMk cId="1557398997" sldId="286"/>
        </pc:sldMkLst>
        <pc:spChg chg="mod">
          <ac:chgData name="Walah Aljalahma" userId="9e425447e757119f" providerId="LiveId" clId="{0A32EB0B-1F7F-433E-9E50-DBB9E624BB86}" dt="2022-12-06T13:56:14.777" v="1717"/>
          <ac:spMkLst>
            <pc:docMk/>
            <pc:sldMk cId="1557398997" sldId="286"/>
            <ac:spMk id="2" creationId="{24B669C6-D1E7-0AEA-0F0F-2D71ABB8210A}"/>
          </ac:spMkLst>
        </pc:spChg>
        <pc:spChg chg="mod">
          <ac:chgData name="Walah Aljalahma" userId="9e425447e757119f" providerId="LiveId" clId="{0A32EB0B-1F7F-433E-9E50-DBB9E624BB86}" dt="2022-12-06T14:01:49.010" v="1733" actId="27636"/>
          <ac:spMkLst>
            <pc:docMk/>
            <pc:sldMk cId="1557398997" sldId="286"/>
            <ac:spMk id="3" creationId="{9E56E79C-4B55-D071-020F-9DC516583A41}"/>
          </ac:spMkLst>
        </pc:spChg>
        <pc:picChg chg="add mod">
          <ac:chgData name="Walah Aljalahma" userId="9e425447e757119f" providerId="LiveId" clId="{0A32EB0B-1F7F-433E-9E50-DBB9E624BB86}" dt="2022-12-06T14:01:50.508" v="1734" actId="1076"/>
          <ac:picMkLst>
            <pc:docMk/>
            <pc:sldMk cId="1557398997" sldId="286"/>
            <ac:picMk id="16386" creationId="{E8FD3F95-FF8B-E3E3-9388-F6F473752703}"/>
          </ac:picMkLst>
        </pc:picChg>
      </pc:sldChg>
      <pc:sldChg chg="modSp new mod">
        <pc:chgData name="Walah Aljalahma" userId="9e425447e757119f" providerId="LiveId" clId="{0A32EB0B-1F7F-433E-9E50-DBB9E624BB86}" dt="2022-12-06T14:02:02.546" v="1737" actId="20577"/>
        <pc:sldMkLst>
          <pc:docMk/>
          <pc:sldMk cId="1675314206" sldId="287"/>
        </pc:sldMkLst>
        <pc:spChg chg="mod">
          <ac:chgData name="Walah Aljalahma" userId="9e425447e757119f" providerId="LiveId" clId="{0A32EB0B-1F7F-433E-9E50-DBB9E624BB86}" dt="2022-12-06T14:02:02.546" v="1737" actId="20577"/>
          <ac:spMkLst>
            <pc:docMk/>
            <pc:sldMk cId="1675314206" sldId="287"/>
            <ac:spMk id="3" creationId="{F4E58F03-3043-C829-B22B-657C92B4DFEB}"/>
          </ac:spMkLst>
        </pc:spChg>
      </pc:sldChg>
      <pc:sldChg chg="addSp modSp new mod">
        <pc:chgData name="Walah Aljalahma" userId="9e425447e757119f" providerId="LiveId" clId="{0A32EB0B-1F7F-433E-9E50-DBB9E624BB86}" dt="2022-12-09T19:59:23.458" v="2226" actId="21"/>
        <pc:sldMkLst>
          <pc:docMk/>
          <pc:sldMk cId="4291363942" sldId="288"/>
        </pc:sldMkLst>
        <pc:spChg chg="mod">
          <ac:chgData name="Walah Aljalahma" userId="9e425447e757119f" providerId="LiveId" clId="{0A32EB0B-1F7F-433E-9E50-DBB9E624BB86}" dt="2022-12-06T14:05:50.089" v="1740"/>
          <ac:spMkLst>
            <pc:docMk/>
            <pc:sldMk cId="4291363942" sldId="288"/>
            <ac:spMk id="2" creationId="{122C58F3-8C21-0B87-B84A-38BC73A541B8}"/>
          </ac:spMkLst>
        </pc:spChg>
        <pc:spChg chg="mod">
          <ac:chgData name="Walah Aljalahma" userId="9e425447e757119f" providerId="LiveId" clId="{0A32EB0B-1F7F-433E-9E50-DBB9E624BB86}" dt="2022-12-09T19:59:23.458" v="2226" actId="21"/>
          <ac:spMkLst>
            <pc:docMk/>
            <pc:sldMk cId="4291363942" sldId="288"/>
            <ac:spMk id="3" creationId="{422F1877-84ED-9DE9-B935-B69FC52F468E}"/>
          </ac:spMkLst>
        </pc:spChg>
        <pc:picChg chg="add mod">
          <ac:chgData name="Walah Aljalahma" userId="9e425447e757119f" providerId="LiveId" clId="{0A32EB0B-1F7F-433E-9E50-DBB9E624BB86}" dt="2022-12-09T19:59:16.851" v="2224" actId="14100"/>
          <ac:picMkLst>
            <pc:docMk/>
            <pc:sldMk cId="4291363942" sldId="288"/>
            <ac:picMk id="17410" creationId="{20993498-F9B2-6242-9668-3DE3C3F8FAF8}"/>
          </ac:picMkLst>
        </pc:picChg>
      </pc:sldChg>
      <pc:sldChg chg="modSp new mod">
        <pc:chgData name="Walah Aljalahma" userId="9e425447e757119f" providerId="LiveId" clId="{0A32EB0B-1F7F-433E-9E50-DBB9E624BB86}" dt="2022-12-06T14:07:58.149" v="1747" actId="20577"/>
        <pc:sldMkLst>
          <pc:docMk/>
          <pc:sldMk cId="1256570803" sldId="289"/>
        </pc:sldMkLst>
        <pc:spChg chg="mod">
          <ac:chgData name="Walah Aljalahma" userId="9e425447e757119f" providerId="LiveId" clId="{0A32EB0B-1F7F-433E-9E50-DBB9E624BB86}" dt="2022-12-06T14:07:58.149" v="1747" actId="20577"/>
          <ac:spMkLst>
            <pc:docMk/>
            <pc:sldMk cId="1256570803" sldId="289"/>
            <ac:spMk id="3" creationId="{9782B155-2B66-7487-D19B-2097C00B4630}"/>
          </ac:spMkLst>
        </pc:spChg>
      </pc:sldChg>
      <pc:sldChg chg="addSp delSp modSp new mod">
        <pc:chgData name="Walah Aljalahma" userId="9e425447e757119f" providerId="LiveId" clId="{0A32EB0B-1F7F-433E-9E50-DBB9E624BB86}" dt="2022-12-07T13:38:33.239" v="1876" actId="1076"/>
        <pc:sldMkLst>
          <pc:docMk/>
          <pc:sldMk cId="760264625" sldId="290"/>
        </pc:sldMkLst>
        <pc:spChg chg="add del mod">
          <ac:chgData name="Walah Aljalahma" userId="9e425447e757119f" providerId="LiveId" clId="{0A32EB0B-1F7F-433E-9E50-DBB9E624BB86}" dt="2022-12-07T13:32:32.966" v="1806" actId="1076"/>
          <ac:spMkLst>
            <pc:docMk/>
            <pc:sldMk cId="760264625" sldId="290"/>
            <ac:spMk id="2" creationId="{4D556D15-B1E4-408B-5D3D-461AB6BD4A8A}"/>
          </ac:spMkLst>
        </pc:spChg>
        <pc:spChg chg="mod">
          <ac:chgData name="Walah Aljalahma" userId="9e425447e757119f" providerId="LiveId" clId="{0A32EB0B-1F7F-433E-9E50-DBB9E624BB86}" dt="2022-12-07T13:37:43.102" v="1871" actId="113"/>
          <ac:spMkLst>
            <pc:docMk/>
            <pc:sldMk cId="760264625" sldId="290"/>
            <ac:spMk id="3" creationId="{954A4716-F1AB-50E8-65F2-75A4D61E1776}"/>
          </ac:spMkLst>
        </pc:spChg>
        <pc:spChg chg="add del">
          <ac:chgData name="Walah Aljalahma" userId="9e425447e757119f" providerId="LiveId" clId="{0A32EB0B-1F7F-433E-9E50-DBB9E624BB86}" dt="2022-12-07T13:26:08.972" v="1765" actId="478"/>
          <ac:spMkLst>
            <pc:docMk/>
            <pc:sldMk cId="760264625" sldId="290"/>
            <ac:spMk id="5" creationId="{A31623FB-C993-EFA2-AF3C-A6D726627294}"/>
          </ac:spMkLst>
        </pc:spChg>
        <pc:spChg chg="add del mod">
          <ac:chgData name="Walah Aljalahma" userId="9e425447e757119f" providerId="LiveId" clId="{0A32EB0B-1F7F-433E-9E50-DBB9E624BB86}" dt="2022-12-07T13:32:31.628" v="1804" actId="478"/>
          <ac:spMkLst>
            <pc:docMk/>
            <pc:sldMk cId="760264625" sldId="290"/>
            <ac:spMk id="6" creationId="{5ACA722E-B0B4-FA2A-D451-61826309C0E1}"/>
          </ac:spMkLst>
        </pc:spChg>
        <pc:picChg chg="add mod">
          <ac:chgData name="Walah Aljalahma" userId="9e425447e757119f" providerId="LiveId" clId="{0A32EB0B-1F7F-433E-9E50-DBB9E624BB86}" dt="2022-12-07T13:38:33.239" v="1876" actId="1076"/>
          <ac:picMkLst>
            <pc:docMk/>
            <pc:sldMk cId="760264625" sldId="290"/>
            <ac:picMk id="8" creationId="{14EB93F1-E3E8-D9B9-9002-0EDF6A980599}"/>
          </ac:picMkLst>
        </pc:picChg>
        <pc:picChg chg="add mod">
          <ac:chgData name="Walah Aljalahma" userId="9e425447e757119f" providerId="LiveId" clId="{0A32EB0B-1F7F-433E-9E50-DBB9E624BB86}" dt="2022-12-07T13:26:58.628" v="1774" actId="167"/>
          <ac:picMkLst>
            <pc:docMk/>
            <pc:sldMk cId="760264625" sldId="290"/>
            <ac:picMk id="1026" creationId="{E0F430A4-06E2-6FFF-40E6-3931B5BFA331}"/>
          </ac:picMkLst>
        </pc:picChg>
        <pc:picChg chg="add del mod">
          <ac:chgData name="Walah Aljalahma" userId="9e425447e757119f" providerId="LiveId" clId="{0A32EB0B-1F7F-433E-9E50-DBB9E624BB86}" dt="2022-12-07T13:34:23.441" v="1834" actId="478"/>
          <ac:picMkLst>
            <pc:docMk/>
            <pc:sldMk cId="760264625" sldId="290"/>
            <ac:picMk id="1028" creationId="{EAC51C07-B257-216F-1E93-A0DB48C56E96}"/>
          </ac:picMkLst>
        </pc:picChg>
        <pc:picChg chg="add del mod">
          <ac:chgData name="Walah Aljalahma" userId="9e425447e757119f" providerId="LiveId" clId="{0A32EB0B-1F7F-433E-9E50-DBB9E624BB86}" dt="2022-12-07T13:34:21.100" v="1832" actId="1076"/>
          <ac:picMkLst>
            <pc:docMk/>
            <pc:sldMk cId="760264625" sldId="290"/>
            <ac:picMk id="1030" creationId="{FA778A6D-FB44-8D9E-B0A0-A9DD741F2474}"/>
          </ac:picMkLst>
        </pc:picChg>
        <pc:picChg chg="add mod">
          <ac:chgData name="Walah Aljalahma" userId="9e425447e757119f" providerId="LiveId" clId="{0A32EB0B-1F7F-433E-9E50-DBB9E624BB86}" dt="2022-12-07T13:34:22.496" v="1833" actId="1076"/>
          <ac:picMkLst>
            <pc:docMk/>
            <pc:sldMk cId="760264625" sldId="290"/>
            <ac:picMk id="1032" creationId="{660C6E88-A5CE-2E0B-16AF-824F9F1FBD27}"/>
          </ac:picMkLst>
        </pc:picChg>
        <pc:picChg chg="add mod">
          <ac:chgData name="Walah Aljalahma" userId="9e425447e757119f" providerId="LiveId" clId="{0A32EB0B-1F7F-433E-9E50-DBB9E624BB86}" dt="2022-12-07T13:35:06.427" v="1837" actId="1076"/>
          <ac:picMkLst>
            <pc:docMk/>
            <pc:sldMk cId="760264625" sldId="290"/>
            <ac:picMk id="1034" creationId="{628E3B87-2EFE-B33D-97A3-BE5C5637E37F}"/>
          </ac:picMkLst>
        </pc:picChg>
      </pc:sldChg>
      <pc:sldChg chg="modSp new mod">
        <pc:chgData name="Walah Aljalahma" userId="9e425447e757119f" providerId="LiveId" clId="{0A32EB0B-1F7F-433E-9E50-DBB9E624BB86}" dt="2022-12-07T13:37:27.630" v="1869" actId="20577"/>
        <pc:sldMkLst>
          <pc:docMk/>
          <pc:sldMk cId="2059569114" sldId="291"/>
        </pc:sldMkLst>
        <pc:spChg chg="mod">
          <ac:chgData name="Walah Aljalahma" userId="9e425447e757119f" providerId="LiveId" clId="{0A32EB0B-1F7F-433E-9E50-DBB9E624BB86}" dt="2022-12-07T13:37:27.630" v="1869" actId="20577"/>
          <ac:spMkLst>
            <pc:docMk/>
            <pc:sldMk cId="2059569114" sldId="291"/>
            <ac:spMk id="3" creationId="{8B19E3B4-2366-500E-09F0-74D5AC73BF08}"/>
          </ac:spMkLst>
        </pc:spChg>
      </pc:sldChg>
      <pc:sldChg chg="new del">
        <pc:chgData name="Walah Aljalahma" userId="9e425447e757119f" providerId="LiveId" clId="{0A32EB0B-1F7F-433E-9E50-DBB9E624BB86}" dt="2022-12-07T13:44:28.830" v="2035" actId="47"/>
        <pc:sldMkLst>
          <pc:docMk/>
          <pc:sldMk cId="1098985706" sldId="292"/>
        </pc:sldMkLst>
      </pc:sldChg>
      <pc:sldChg chg="modSp new mod">
        <pc:chgData name="Walah Aljalahma" userId="9e425447e757119f" providerId="LiveId" clId="{0A32EB0B-1F7F-433E-9E50-DBB9E624BB86}" dt="2022-12-07T13:39:35.703" v="2002" actId="20577"/>
        <pc:sldMkLst>
          <pc:docMk/>
          <pc:sldMk cId="235105514" sldId="293"/>
        </pc:sldMkLst>
        <pc:spChg chg="mod">
          <ac:chgData name="Walah Aljalahma" userId="9e425447e757119f" providerId="LiveId" clId="{0A32EB0B-1F7F-433E-9E50-DBB9E624BB86}" dt="2022-12-07T13:38:43.727" v="1884" actId="20577"/>
          <ac:spMkLst>
            <pc:docMk/>
            <pc:sldMk cId="235105514" sldId="293"/>
            <ac:spMk id="2" creationId="{450640A4-4AC6-C1E0-A213-44BAFAFFC6AC}"/>
          </ac:spMkLst>
        </pc:spChg>
        <pc:spChg chg="mod">
          <ac:chgData name="Walah Aljalahma" userId="9e425447e757119f" providerId="LiveId" clId="{0A32EB0B-1F7F-433E-9E50-DBB9E624BB86}" dt="2022-12-07T13:39:35.703" v="2002" actId="20577"/>
          <ac:spMkLst>
            <pc:docMk/>
            <pc:sldMk cId="235105514" sldId="293"/>
            <ac:spMk id="3" creationId="{940C33D2-DC6F-B793-B9F8-8AFE88AE0DD2}"/>
          </ac:spMkLst>
        </pc:spChg>
      </pc:sldChg>
      <pc:sldChg chg="modSp new mod">
        <pc:chgData name="Walah Aljalahma" userId="9e425447e757119f" providerId="LiveId" clId="{0A32EB0B-1F7F-433E-9E50-DBB9E624BB86}" dt="2022-12-07T13:39:57.526" v="2006"/>
        <pc:sldMkLst>
          <pc:docMk/>
          <pc:sldMk cId="3609461090" sldId="294"/>
        </pc:sldMkLst>
        <pc:spChg chg="mod">
          <ac:chgData name="Walah Aljalahma" userId="9e425447e757119f" providerId="LiveId" clId="{0A32EB0B-1F7F-433E-9E50-DBB9E624BB86}" dt="2022-12-07T13:39:57.526" v="2006"/>
          <ac:spMkLst>
            <pc:docMk/>
            <pc:sldMk cId="3609461090" sldId="294"/>
            <ac:spMk id="2" creationId="{FF1A691A-8157-9BDD-616A-5635F187DC8C}"/>
          </ac:spMkLst>
        </pc:spChg>
      </pc:sldChg>
      <pc:sldChg chg="addSp modSp new mod">
        <pc:chgData name="Walah Aljalahma" userId="9e425447e757119f" providerId="LiveId" clId="{0A32EB0B-1F7F-433E-9E50-DBB9E624BB86}" dt="2022-12-07T14:18:18.318" v="2183" actId="1076"/>
        <pc:sldMkLst>
          <pc:docMk/>
          <pc:sldMk cId="2344351624" sldId="295"/>
        </pc:sldMkLst>
        <pc:spChg chg="mod">
          <ac:chgData name="Walah Aljalahma" userId="9e425447e757119f" providerId="LiveId" clId="{0A32EB0B-1F7F-433E-9E50-DBB9E624BB86}" dt="2022-12-07T13:44:26.586" v="2034"/>
          <ac:spMkLst>
            <pc:docMk/>
            <pc:sldMk cId="2344351624" sldId="295"/>
            <ac:spMk id="2" creationId="{2B346C72-B99F-A1C3-9383-BFD65AD7AC34}"/>
          </ac:spMkLst>
        </pc:spChg>
        <pc:spChg chg="mod">
          <ac:chgData name="Walah Aljalahma" userId="9e425447e757119f" providerId="LiveId" clId="{0A32EB0B-1F7F-433E-9E50-DBB9E624BB86}" dt="2022-12-07T13:44:15.579" v="2033"/>
          <ac:spMkLst>
            <pc:docMk/>
            <pc:sldMk cId="2344351624" sldId="295"/>
            <ac:spMk id="3" creationId="{835F102C-6081-43E8-AE8A-7EA515E78A69}"/>
          </ac:spMkLst>
        </pc:spChg>
        <pc:picChg chg="add mod">
          <ac:chgData name="Walah Aljalahma" userId="9e425447e757119f" providerId="LiveId" clId="{0A32EB0B-1F7F-433E-9E50-DBB9E624BB86}" dt="2022-12-07T14:13:43.017" v="2156" actId="1076"/>
          <ac:picMkLst>
            <pc:docMk/>
            <pc:sldMk cId="2344351624" sldId="295"/>
            <ac:picMk id="4098" creationId="{F6D6CDE1-1E5E-D83C-3F8F-9BD1166D18D4}"/>
          </ac:picMkLst>
        </pc:picChg>
        <pc:picChg chg="add mod">
          <ac:chgData name="Walah Aljalahma" userId="9e425447e757119f" providerId="LiveId" clId="{0A32EB0B-1F7F-433E-9E50-DBB9E624BB86}" dt="2022-12-07T14:15:08.429" v="2162" actId="1076"/>
          <ac:picMkLst>
            <pc:docMk/>
            <pc:sldMk cId="2344351624" sldId="295"/>
            <ac:picMk id="4100" creationId="{87B6CBAB-758D-156A-A36C-5FBFEEBCEDBB}"/>
          </ac:picMkLst>
        </pc:picChg>
        <pc:picChg chg="add mod">
          <ac:chgData name="Walah Aljalahma" userId="9e425447e757119f" providerId="LiveId" clId="{0A32EB0B-1F7F-433E-9E50-DBB9E624BB86}" dt="2022-12-07T14:16:41.867" v="2170" actId="1076"/>
          <ac:picMkLst>
            <pc:docMk/>
            <pc:sldMk cId="2344351624" sldId="295"/>
            <ac:picMk id="4102" creationId="{92678F12-87D1-0465-B1AE-B9169FFA6FB0}"/>
          </ac:picMkLst>
        </pc:picChg>
        <pc:picChg chg="add mod">
          <ac:chgData name="Walah Aljalahma" userId="9e425447e757119f" providerId="LiveId" clId="{0A32EB0B-1F7F-433E-9E50-DBB9E624BB86}" dt="2022-12-07T14:17:35.813" v="2177" actId="1076"/>
          <ac:picMkLst>
            <pc:docMk/>
            <pc:sldMk cId="2344351624" sldId="295"/>
            <ac:picMk id="4104" creationId="{30C29D1C-ABC6-C926-4588-EC7D6E69699B}"/>
          </ac:picMkLst>
        </pc:picChg>
        <pc:picChg chg="add mod">
          <ac:chgData name="Walah Aljalahma" userId="9e425447e757119f" providerId="LiveId" clId="{0A32EB0B-1F7F-433E-9E50-DBB9E624BB86}" dt="2022-12-07T14:18:18.318" v="2183" actId="1076"/>
          <ac:picMkLst>
            <pc:docMk/>
            <pc:sldMk cId="2344351624" sldId="295"/>
            <ac:picMk id="4106" creationId="{0BB9871A-C243-779A-24D3-BF874B6B0DC7}"/>
          </ac:picMkLst>
        </pc:picChg>
      </pc:sldChg>
      <pc:sldChg chg="addSp modSp new mod">
        <pc:chgData name="Walah Aljalahma" userId="9e425447e757119f" providerId="LiveId" clId="{0A32EB0B-1F7F-433E-9E50-DBB9E624BB86}" dt="2022-12-07T13:54:42.629" v="2080" actId="1076"/>
        <pc:sldMkLst>
          <pc:docMk/>
          <pc:sldMk cId="1758617334" sldId="296"/>
        </pc:sldMkLst>
        <pc:spChg chg="mod">
          <ac:chgData name="Walah Aljalahma" userId="9e425447e757119f" providerId="LiveId" clId="{0A32EB0B-1F7F-433E-9E50-DBB9E624BB86}" dt="2022-12-07T13:47:40.565" v="2040"/>
          <ac:spMkLst>
            <pc:docMk/>
            <pc:sldMk cId="1758617334" sldId="296"/>
            <ac:spMk id="2" creationId="{5B912C7E-80B8-39AC-01AB-4B1AC9CAAF40}"/>
          </ac:spMkLst>
        </pc:spChg>
        <pc:spChg chg="mod">
          <ac:chgData name="Walah Aljalahma" userId="9e425447e757119f" providerId="LiveId" clId="{0A32EB0B-1F7F-433E-9E50-DBB9E624BB86}" dt="2022-12-07T13:54:05.582" v="2075"/>
          <ac:spMkLst>
            <pc:docMk/>
            <pc:sldMk cId="1758617334" sldId="296"/>
            <ac:spMk id="3" creationId="{87654A28-5E0D-AB17-5A07-4CB5C55F526B}"/>
          </ac:spMkLst>
        </pc:spChg>
        <pc:picChg chg="add mod">
          <ac:chgData name="Walah Aljalahma" userId="9e425447e757119f" providerId="LiveId" clId="{0A32EB0B-1F7F-433E-9E50-DBB9E624BB86}" dt="2022-12-07T13:50:41.647" v="2051" actId="1076"/>
          <ac:picMkLst>
            <pc:docMk/>
            <pc:sldMk cId="1758617334" sldId="296"/>
            <ac:picMk id="2050" creationId="{E138E37F-16F7-25A9-4529-2147F8258D3F}"/>
          </ac:picMkLst>
        </pc:picChg>
        <pc:picChg chg="add mod">
          <ac:chgData name="Walah Aljalahma" userId="9e425447e757119f" providerId="LiveId" clId="{0A32EB0B-1F7F-433E-9E50-DBB9E624BB86}" dt="2022-12-07T13:50:43.150" v="2052" actId="1076"/>
          <ac:picMkLst>
            <pc:docMk/>
            <pc:sldMk cId="1758617334" sldId="296"/>
            <ac:picMk id="2052" creationId="{E618C2AB-2BA1-8FD6-E5D3-8C0B528D36A2}"/>
          </ac:picMkLst>
        </pc:picChg>
        <pc:picChg chg="add mod">
          <ac:chgData name="Walah Aljalahma" userId="9e425447e757119f" providerId="LiveId" clId="{0A32EB0B-1F7F-433E-9E50-DBB9E624BB86}" dt="2022-12-07T13:54:10.215" v="2077" actId="1076"/>
          <ac:picMkLst>
            <pc:docMk/>
            <pc:sldMk cId="1758617334" sldId="296"/>
            <ac:picMk id="2054" creationId="{4D75CE3F-E542-FD5D-693B-DFADBD4636A2}"/>
          </ac:picMkLst>
        </pc:picChg>
        <pc:picChg chg="add mod">
          <ac:chgData name="Walah Aljalahma" userId="9e425447e757119f" providerId="LiveId" clId="{0A32EB0B-1F7F-433E-9E50-DBB9E624BB86}" dt="2022-12-07T13:54:08.999" v="2076" actId="1076"/>
          <ac:picMkLst>
            <pc:docMk/>
            <pc:sldMk cId="1758617334" sldId="296"/>
            <ac:picMk id="2056" creationId="{DE5F4FEF-49ED-6C83-8AB6-83CC6A191F98}"/>
          </ac:picMkLst>
        </pc:picChg>
        <pc:picChg chg="add mod">
          <ac:chgData name="Walah Aljalahma" userId="9e425447e757119f" providerId="LiveId" clId="{0A32EB0B-1F7F-433E-9E50-DBB9E624BB86}" dt="2022-12-07T13:54:42.629" v="2080" actId="1076"/>
          <ac:picMkLst>
            <pc:docMk/>
            <pc:sldMk cId="1758617334" sldId="296"/>
            <ac:picMk id="2058" creationId="{58245C6D-627F-29BE-32CD-3877988203D4}"/>
          </ac:picMkLst>
        </pc:picChg>
      </pc:sldChg>
      <pc:sldChg chg="delSp new del mod">
        <pc:chgData name="Walah Aljalahma" userId="9e425447e757119f" providerId="LiveId" clId="{0A32EB0B-1F7F-433E-9E50-DBB9E624BB86}" dt="2022-12-07T14:09:23.001" v="2149" actId="47"/>
        <pc:sldMkLst>
          <pc:docMk/>
          <pc:sldMk cId="542639016" sldId="297"/>
        </pc:sldMkLst>
        <pc:spChg chg="del">
          <ac:chgData name="Walah Aljalahma" userId="9e425447e757119f" providerId="LiveId" clId="{0A32EB0B-1F7F-433E-9E50-DBB9E624BB86}" dt="2022-12-07T13:46:21.353" v="2038" actId="478"/>
          <ac:spMkLst>
            <pc:docMk/>
            <pc:sldMk cId="542639016" sldId="297"/>
            <ac:spMk id="2" creationId="{A3F994A3-C6BD-3312-398D-4B237A7D31AE}"/>
          </ac:spMkLst>
        </pc:spChg>
        <pc:spChg chg="del">
          <ac:chgData name="Walah Aljalahma" userId="9e425447e757119f" providerId="LiveId" clId="{0A32EB0B-1F7F-433E-9E50-DBB9E624BB86}" dt="2022-12-07T13:46:23.164" v="2039" actId="478"/>
          <ac:spMkLst>
            <pc:docMk/>
            <pc:sldMk cId="542639016" sldId="297"/>
            <ac:spMk id="3" creationId="{24F31CDF-BEF4-0B94-6F49-0CD3613496FD}"/>
          </ac:spMkLst>
        </pc:spChg>
      </pc:sldChg>
      <pc:sldChg chg="modSp new mod">
        <pc:chgData name="Walah Aljalahma" userId="9e425447e757119f" providerId="LiveId" clId="{0A32EB0B-1F7F-433E-9E50-DBB9E624BB86}" dt="2022-12-07T13:54:59.124" v="2090" actId="27636"/>
        <pc:sldMkLst>
          <pc:docMk/>
          <pc:sldMk cId="2301322653" sldId="298"/>
        </pc:sldMkLst>
        <pc:spChg chg="mod">
          <ac:chgData name="Walah Aljalahma" userId="9e425447e757119f" providerId="LiveId" clId="{0A32EB0B-1F7F-433E-9E50-DBB9E624BB86}" dt="2022-12-07T13:54:59.124" v="2090" actId="27636"/>
          <ac:spMkLst>
            <pc:docMk/>
            <pc:sldMk cId="2301322653" sldId="298"/>
            <ac:spMk id="3" creationId="{30A6AFC3-2088-BB6C-E1F6-371EF346BB52}"/>
          </ac:spMkLst>
        </pc:spChg>
      </pc:sldChg>
      <pc:sldChg chg="addSp delSp modSp new mod">
        <pc:chgData name="Walah Aljalahma" userId="9e425447e757119f" providerId="LiveId" clId="{0A32EB0B-1F7F-433E-9E50-DBB9E624BB86}" dt="2022-12-07T14:11:50.699" v="2151" actId="5793"/>
        <pc:sldMkLst>
          <pc:docMk/>
          <pc:sldMk cId="2780699102" sldId="299"/>
        </pc:sldMkLst>
        <pc:spChg chg="mod">
          <ac:chgData name="Walah Aljalahma" userId="9e425447e757119f" providerId="LiveId" clId="{0A32EB0B-1F7F-433E-9E50-DBB9E624BB86}" dt="2022-12-07T14:07:50.104" v="2147"/>
          <ac:spMkLst>
            <pc:docMk/>
            <pc:sldMk cId="2780699102" sldId="299"/>
            <ac:spMk id="2" creationId="{6CF845ED-9C95-4DE2-DB1D-9653016182E7}"/>
          </ac:spMkLst>
        </pc:spChg>
        <pc:spChg chg="mod">
          <ac:chgData name="Walah Aljalahma" userId="9e425447e757119f" providerId="LiveId" clId="{0A32EB0B-1F7F-433E-9E50-DBB9E624BB86}" dt="2022-12-07T14:11:50.699" v="2151" actId="5793"/>
          <ac:spMkLst>
            <pc:docMk/>
            <pc:sldMk cId="2780699102" sldId="299"/>
            <ac:spMk id="3" creationId="{682BF5AA-17EE-FCE0-EA3D-0073738CE80B}"/>
          </ac:spMkLst>
        </pc:spChg>
        <pc:picChg chg="add mod">
          <ac:chgData name="Walah Aljalahma" userId="9e425447e757119f" providerId="LiveId" clId="{0A32EB0B-1F7F-433E-9E50-DBB9E624BB86}" dt="2022-12-07T13:58:59.606" v="2099" actId="1076"/>
          <ac:picMkLst>
            <pc:docMk/>
            <pc:sldMk cId="2780699102" sldId="299"/>
            <ac:picMk id="3074" creationId="{0B3309FD-1602-4826-D5CE-4280F449EC1C}"/>
          </ac:picMkLst>
        </pc:picChg>
        <pc:picChg chg="add del mod">
          <ac:chgData name="Walah Aljalahma" userId="9e425447e757119f" providerId="LiveId" clId="{0A32EB0B-1F7F-433E-9E50-DBB9E624BB86}" dt="2022-12-07T14:00:11.776" v="2107"/>
          <ac:picMkLst>
            <pc:docMk/>
            <pc:sldMk cId="2780699102" sldId="299"/>
            <ac:picMk id="3076" creationId="{2EE114DD-7AF9-CB83-6185-60C112576F0B}"/>
          </ac:picMkLst>
        </pc:picChg>
        <pc:picChg chg="add mod">
          <ac:chgData name="Walah Aljalahma" userId="9e425447e757119f" providerId="LiveId" clId="{0A32EB0B-1F7F-433E-9E50-DBB9E624BB86}" dt="2022-12-07T14:05:11.317" v="2133" actId="1076"/>
          <ac:picMkLst>
            <pc:docMk/>
            <pc:sldMk cId="2780699102" sldId="299"/>
            <ac:picMk id="3078" creationId="{4051FD54-96ED-F9AA-2098-4B31A0412836}"/>
          </ac:picMkLst>
        </pc:picChg>
        <pc:picChg chg="add mod">
          <ac:chgData name="Walah Aljalahma" userId="9e425447e757119f" providerId="LiveId" clId="{0A32EB0B-1F7F-433E-9E50-DBB9E624BB86}" dt="2022-12-07T14:03:58.977" v="2127" actId="1076"/>
          <ac:picMkLst>
            <pc:docMk/>
            <pc:sldMk cId="2780699102" sldId="299"/>
            <ac:picMk id="3080" creationId="{CA9843AD-B41A-8C67-7981-C445D28C0219}"/>
          </ac:picMkLst>
        </pc:picChg>
        <pc:picChg chg="add mod">
          <ac:chgData name="Walah Aljalahma" userId="9e425447e757119f" providerId="LiveId" clId="{0A32EB0B-1F7F-433E-9E50-DBB9E624BB86}" dt="2022-12-07T14:05:13.315" v="2134" actId="1076"/>
          <ac:picMkLst>
            <pc:docMk/>
            <pc:sldMk cId="2780699102" sldId="299"/>
            <ac:picMk id="3082" creationId="{7FB43B07-E5FA-F3B9-E8A3-667712CC8A92}"/>
          </ac:picMkLst>
        </pc:picChg>
        <pc:picChg chg="add mod">
          <ac:chgData name="Walah Aljalahma" userId="9e425447e757119f" providerId="LiveId" clId="{0A32EB0B-1F7F-433E-9E50-DBB9E624BB86}" dt="2022-12-07T14:07:25.656" v="2144" actId="1076"/>
          <ac:picMkLst>
            <pc:docMk/>
            <pc:sldMk cId="2780699102" sldId="299"/>
            <ac:picMk id="3084" creationId="{F124D7ED-3A49-B2C9-E54D-408FA8989D1F}"/>
          </ac:picMkLst>
        </pc:picChg>
      </pc:sldChg>
      <pc:sldChg chg="modSp new mod">
        <pc:chgData name="Walah Aljalahma" userId="9e425447e757119f" providerId="LiveId" clId="{0A32EB0B-1F7F-433E-9E50-DBB9E624BB86}" dt="2022-12-07T14:07:36.902" v="2146" actId="27636"/>
        <pc:sldMkLst>
          <pc:docMk/>
          <pc:sldMk cId="2953762251" sldId="300"/>
        </pc:sldMkLst>
        <pc:spChg chg="mod">
          <ac:chgData name="Walah Aljalahma" userId="9e425447e757119f" providerId="LiveId" clId="{0A32EB0B-1F7F-433E-9E50-DBB9E624BB86}" dt="2022-12-07T14:07:36.902" v="2146" actId="27636"/>
          <ac:spMkLst>
            <pc:docMk/>
            <pc:sldMk cId="2953762251" sldId="300"/>
            <ac:spMk id="3" creationId="{97ABCE24-399D-A53F-9399-4BC3554EEA15}"/>
          </ac:spMkLst>
        </pc:spChg>
      </pc:sldChg>
      <pc:sldChg chg="new">
        <pc:chgData name="Walah Aljalahma" userId="9e425447e757119f" providerId="LiveId" clId="{0A32EB0B-1F7F-433E-9E50-DBB9E624BB86}" dt="2022-12-07T14:07:53.305" v="2148" actId="680"/>
        <pc:sldMkLst>
          <pc:docMk/>
          <pc:sldMk cId="4252941602" sldId="301"/>
        </pc:sldMkLst>
      </pc:sldChg>
      <pc:sldChg chg="addSp delSp modSp new mod">
        <pc:chgData name="Walah Aljalahma" userId="9e425447e757119f" providerId="LiveId" clId="{0A32EB0B-1F7F-433E-9E50-DBB9E624BB86}" dt="2022-12-07T14:19:08.321" v="2192" actId="478"/>
        <pc:sldMkLst>
          <pc:docMk/>
          <pc:sldMk cId="4279620577" sldId="302"/>
        </pc:sldMkLst>
        <pc:spChg chg="del">
          <ac:chgData name="Walah Aljalahma" userId="9e425447e757119f" providerId="LiveId" clId="{0A32EB0B-1F7F-433E-9E50-DBB9E624BB86}" dt="2022-12-07T14:19:08.321" v="2192" actId="478"/>
          <ac:spMkLst>
            <pc:docMk/>
            <pc:sldMk cId="4279620577" sldId="302"/>
            <ac:spMk id="2" creationId="{BE1FC361-C649-AA2C-16FF-ED37D1042CFA}"/>
          </ac:spMkLst>
        </pc:spChg>
        <pc:spChg chg="add del mod">
          <ac:chgData name="Walah Aljalahma" userId="9e425447e757119f" providerId="LiveId" clId="{0A32EB0B-1F7F-433E-9E50-DBB9E624BB86}" dt="2022-12-07T14:19:04.187" v="2191" actId="20577"/>
          <ac:spMkLst>
            <pc:docMk/>
            <pc:sldMk cId="4279620577" sldId="302"/>
            <ac:spMk id="3" creationId="{3DBD26D2-AE1D-3EE3-287E-B57461F018CA}"/>
          </ac:spMkLst>
        </pc:spChg>
        <pc:spChg chg="add del mod">
          <ac:chgData name="Walah Aljalahma" userId="9e425447e757119f" providerId="LiveId" clId="{0A32EB0B-1F7F-433E-9E50-DBB9E624BB86}" dt="2022-12-07T14:18:26.372" v="2187" actId="478"/>
          <ac:spMkLst>
            <pc:docMk/>
            <pc:sldMk cId="4279620577" sldId="302"/>
            <ac:spMk id="4" creationId="{B87A8073-F79A-E4C6-C513-0C8436DA2C7D}"/>
          </ac:spMkLst>
        </pc:spChg>
        <pc:picChg chg="add del">
          <ac:chgData name="Walah Aljalahma" userId="9e425447e757119f" providerId="LiveId" clId="{0A32EB0B-1F7F-433E-9E50-DBB9E624BB86}" dt="2022-12-07T14:18:33.400" v="2188"/>
          <ac:picMkLst>
            <pc:docMk/>
            <pc:sldMk cId="4279620577" sldId="302"/>
            <ac:picMk id="5122" creationId="{F8B0EFBF-C53A-13E9-1278-4902C6EDA2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D638D-CC7B-49B9-889D-46F80E190550}"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5013A-481E-4907-B413-F5645BEE59ED}" type="slidenum">
              <a:rPr lang="en-US" smtClean="0"/>
              <a:t>‹#›</a:t>
            </a:fld>
            <a:endParaRPr lang="en-US"/>
          </a:p>
        </p:txBody>
      </p:sp>
    </p:spTree>
    <p:extLst>
      <p:ext uri="{BB962C8B-B14F-4D97-AF65-F5344CB8AC3E}">
        <p14:creationId xmlns:p14="http://schemas.microsoft.com/office/powerpoint/2010/main" val="66226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35013A-481E-4907-B413-F5645BEE59ED}" type="slidenum">
              <a:rPr lang="en-US" smtClean="0"/>
              <a:t>13</a:t>
            </a:fld>
            <a:endParaRPr lang="en-US"/>
          </a:p>
        </p:txBody>
      </p:sp>
    </p:spTree>
    <p:extLst>
      <p:ext uri="{BB962C8B-B14F-4D97-AF65-F5344CB8AC3E}">
        <p14:creationId xmlns:p14="http://schemas.microsoft.com/office/powerpoint/2010/main" val="393717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2DCC-AD8E-6760-18B0-B9D931932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1B2709-B31A-2F76-ADB1-B0399105D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395909-C27D-4CBA-09E9-2EFBC7E3365C}"/>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07F8A7C6-2A61-52B6-0149-D36055C6E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B0987-6E3C-8E91-A698-D915C64F7F0D}"/>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220881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87B4-0449-4FEC-C09E-0A85213AAB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528351-E6DA-1FBC-C720-3B3265B51B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222EF-EC9F-D105-6FDF-1323B426F32C}"/>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4427A23F-42AC-2EBE-DA55-E01C4384A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85F13-1724-43F2-DB83-88CC589587AC}"/>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414455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2E35C-B679-9AB0-A005-59164A0C7A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F4A5BE-F224-5A8B-8595-80D6FA419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FA0F2-9F4C-5BF4-FD81-6B97C10EA740}"/>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C434C148-F867-5F3D-22C9-31E7361CB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D3BFE-8B18-C890-B9F4-C7045D230107}"/>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192605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E108-403D-1409-57A5-548DD225CD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57314-2C67-BAB4-D978-D4991D408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69450-CAFD-F1DA-1D5A-E3E82D8600A6}"/>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83FCB914-D41D-B609-32C5-F6BD7260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A1245-0C07-60BE-82BA-04D0715A67FB}"/>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1327079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A2D1-307E-7281-3518-AC18A7B5BD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BA7C28-5063-87F6-D536-1F5FF3A4EB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826336-82D9-1207-30F8-87A7273E6865}"/>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754D08E6-CA64-3FFF-2B3A-C8A463BD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93CB4-C96E-784D-E101-6F385939DB05}"/>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364948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433B-BCB0-CEE7-B885-5A8CBF01F5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C2B72-0462-6DE2-94F5-52C267A86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F4EBE7-3F5E-58EE-6848-839CF6F5F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5B40A9-7706-35A5-CC1F-EA270A6AE406}"/>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6" name="Footer Placeholder 5">
            <a:extLst>
              <a:ext uri="{FF2B5EF4-FFF2-40B4-BE49-F238E27FC236}">
                <a16:creationId xmlns:a16="http://schemas.microsoft.com/office/drawing/2014/main" id="{22288D12-BA76-E0AB-DED4-C7DD054E8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9F16C1-421F-0C7A-4006-FA65A257F5B4}"/>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2990676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27AC-D93C-5A5D-D00F-658C538BE7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BB4F1-C243-329D-430C-217D753D0B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BEF21-7978-EA05-0674-2CE8CF8071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C60C80-8A68-1C58-849B-D4D91D9AE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809BE0-CCCB-4A1F-0308-AC428861F3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F213E7-D816-32C0-1150-B51EBCCB2237}"/>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8" name="Footer Placeholder 7">
            <a:extLst>
              <a:ext uri="{FF2B5EF4-FFF2-40B4-BE49-F238E27FC236}">
                <a16:creationId xmlns:a16="http://schemas.microsoft.com/office/drawing/2014/main" id="{E10F404B-CF51-FDF6-0833-FAA5CE1BE1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EA685-3369-2A6C-BFBC-CD1459741A6D}"/>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208646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D4CD-0274-3E03-0F92-3D7BAA9EEA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4F43C-B8C3-5AF8-9BC1-F12E5D7DF7BF}"/>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4" name="Footer Placeholder 3">
            <a:extLst>
              <a:ext uri="{FF2B5EF4-FFF2-40B4-BE49-F238E27FC236}">
                <a16:creationId xmlns:a16="http://schemas.microsoft.com/office/drawing/2014/main" id="{DEC4364E-63DB-8E55-2EC5-7B99A532B2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E09FA4-A655-F88C-2B44-2942FEFD730C}"/>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97912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069965-A378-6D24-4AD9-2C9FB1623D2F}"/>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3" name="Footer Placeholder 2">
            <a:extLst>
              <a:ext uri="{FF2B5EF4-FFF2-40B4-BE49-F238E27FC236}">
                <a16:creationId xmlns:a16="http://schemas.microsoft.com/office/drawing/2014/main" id="{B22DBB8A-5714-235F-B60E-E3762C8858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DCCB1-2C5B-0F6A-CBEB-6746F61251D3}"/>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247366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4E9F-1CC9-9B86-15B0-FAE2C7ED0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C5064-7D2E-977D-F8BC-2DEBCCD4B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A7669-178A-370A-9619-B051D0C30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97519-939E-34E0-40AA-8D49590BA986}"/>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6" name="Footer Placeholder 5">
            <a:extLst>
              <a:ext uri="{FF2B5EF4-FFF2-40B4-BE49-F238E27FC236}">
                <a16:creationId xmlns:a16="http://schemas.microsoft.com/office/drawing/2014/main" id="{191B5A1E-9496-8895-3482-C19FDFB2A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C74FA-B0CB-05B1-3A96-7B272FA22619}"/>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394900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29B7-ACEA-F56F-D162-7FA2DC6E4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32567E-6B59-F17D-2CF2-667D3A29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38499E-3A0C-56E8-2555-609529DFA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CF88C4-63A6-9341-61C6-8CE4A64BA97C}"/>
              </a:ext>
            </a:extLst>
          </p:cNvPr>
          <p:cNvSpPr>
            <a:spLocks noGrp="1"/>
          </p:cNvSpPr>
          <p:nvPr>
            <p:ph type="dt" sz="half" idx="10"/>
          </p:nvPr>
        </p:nvSpPr>
        <p:spPr/>
        <p:txBody>
          <a:bodyPr/>
          <a:lstStyle/>
          <a:p>
            <a:fld id="{6C6B03FB-4723-4D23-929D-570A186D7CFF}" type="datetimeFigureOut">
              <a:rPr lang="en-US" smtClean="0"/>
              <a:t>12/10/2022</a:t>
            </a:fld>
            <a:endParaRPr lang="en-US"/>
          </a:p>
        </p:txBody>
      </p:sp>
      <p:sp>
        <p:nvSpPr>
          <p:cNvPr id="6" name="Footer Placeholder 5">
            <a:extLst>
              <a:ext uri="{FF2B5EF4-FFF2-40B4-BE49-F238E27FC236}">
                <a16:creationId xmlns:a16="http://schemas.microsoft.com/office/drawing/2014/main" id="{F339A6C9-F743-0072-76DC-FDDE07118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C9B1F-23EE-E863-AB9E-77668AB64CD9}"/>
              </a:ext>
            </a:extLst>
          </p:cNvPr>
          <p:cNvSpPr>
            <a:spLocks noGrp="1"/>
          </p:cNvSpPr>
          <p:nvPr>
            <p:ph type="sldNum" sz="quarter" idx="12"/>
          </p:nvPr>
        </p:nvSpPr>
        <p:spPr/>
        <p:txBody>
          <a:bodyPr/>
          <a:lstStyle/>
          <a:p>
            <a:fld id="{D0E31BE2-6752-4E48-B987-999DD1CA512F}" type="slidenum">
              <a:rPr lang="en-US" smtClean="0"/>
              <a:t>‹#›</a:t>
            </a:fld>
            <a:endParaRPr lang="en-US"/>
          </a:p>
        </p:txBody>
      </p:sp>
    </p:spTree>
    <p:extLst>
      <p:ext uri="{BB962C8B-B14F-4D97-AF65-F5344CB8AC3E}">
        <p14:creationId xmlns:p14="http://schemas.microsoft.com/office/powerpoint/2010/main" val="423247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B6DC6-5B75-75E3-DD0B-699D33AFF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FA1E-D87D-1821-575C-A235BDB66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9B98E-A215-7747-822E-29C78C4FD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B03FB-4723-4D23-929D-570A186D7CFF}" type="datetimeFigureOut">
              <a:rPr lang="en-US" smtClean="0"/>
              <a:t>12/10/2022</a:t>
            </a:fld>
            <a:endParaRPr lang="en-US"/>
          </a:p>
        </p:txBody>
      </p:sp>
      <p:sp>
        <p:nvSpPr>
          <p:cNvPr id="5" name="Footer Placeholder 4">
            <a:extLst>
              <a:ext uri="{FF2B5EF4-FFF2-40B4-BE49-F238E27FC236}">
                <a16:creationId xmlns:a16="http://schemas.microsoft.com/office/drawing/2014/main" id="{B951B57A-E26E-5EBD-192C-DE9D4A94A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D4E44-08B8-581C-3114-2C67263C15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31BE2-6752-4E48-B987-999DD1CA512F}" type="slidenum">
              <a:rPr lang="en-US" smtClean="0"/>
              <a:t>‹#›</a:t>
            </a:fld>
            <a:endParaRPr lang="en-US"/>
          </a:p>
        </p:txBody>
      </p:sp>
    </p:spTree>
    <p:extLst>
      <p:ext uri="{BB962C8B-B14F-4D97-AF65-F5344CB8AC3E}">
        <p14:creationId xmlns:p14="http://schemas.microsoft.com/office/powerpoint/2010/main" val="385026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search?q=Anastasia+Peach+Caramel+Stick+Blush&amp;sxsrf=ALiCzsZdQODZqAy5FqOF330TnU0r-lcANg:1670312597388&amp;source=lnms&amp;tbm=isch&amp;sa=X&amp;ved=2ahUKEwjsxJ-ov-T7AhUDJhoKHYlnAmsQ_AUoAXoECAEQAw&amp;biw=1560&amp;bih=832&amp;dpr=2#imgrc=9m40iTgz5bEeZM" TargetMode="External"/><Relationship Id="rId2" Type="http://schemas.openxmlformats.org/officeDocument/2006/relationships/hyperlink" Target="https://www.google.com/search?q=rare+beauty+soft+pinch+liquid+blush&amp;sxsrf=ALiCzsYUfAyB_fYo5jbYkw2BO9cagQ65RA:1670312015029&amp;source=lnms&amp;tbm=isch&amp;sa=X&amp;ved=2ahUKEwjPj8eSveT7AhVH8BoKHfIFAOYQ_AUoAXoECAEQAw&amp;biw=778&amp;bih=879&amp;dpr=2#imgrc=Q-lowsIsqUxBS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na.st/p/Ehjr9t1bfyFgZkMgvCwuVZZXh2U6BPnSeBE9hLMHUeEJyngWWKM4UfeE7xCGKHZaK5ttScNFuBUNngYd6bkNXUCXjZddmadTmzbMPsQ1WiCPhSoVdeiMDWkcYTBWo5XvVdC3eciHQQPTwwXoVSBeUmohWMCZi?xid=fr1670313219587fi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shop-links.co/177497455020759961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search?q=CoverGirl+Outlast+Double+LipShine,&amp;sxsrf=ALiCzsbyU4iMArEESR_SB0LrlLhKYnt7vQ:1670328579544&amp;source=lnms&amp;tbm=isch&amp;sa=X&amp;ved=2ahUKEwjI_ZDt-uT7AhUC4BoKHckrBj0Q_AUoAXoECAIQAw&amp;biw=1560&amp;bih=832&amp;dpr=2#imgrc=StSmkotTWAc-EM" TargetMode="External"/><Relationship Id="rId2" Type="http://schemas.openxmlformats.org/officeDocument/2006/relationships/hyperlink" Target="https://www.google.com/search?q=Charlotte+Tilbury+Matte+Revolution&amp;sxsrf=ALiCzsZcCfcCO1Xiwiy6apl5rX7LLWH6Ww:1670328034856&amp;source=lnms&amp;tbm=isch&amp;sa=X&amp;ved=2ahUKEwiv6LPp-OT7AhXL8IUKHZT_AjoQ_AUoAXoECAEQAw&amp;biw=1560&amp;bih=889&amp;dpr=2#imgrc=BrDMT8yaydzOu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google.com/search?q=panoxyl+acne+creamy+wash&amp;hl=en&amp;sxsrf=ALiCzsbl1FCTIAw8WmYzEuOI3j0vhTIgeA:1670329255646&amp;source=lnms&amp;tbm=isch&amp;sa=X&amp;ved=2ahUKEwjW8sKv_eT7AhUOQhoKHQ_BAJ4Q_AUoAXoECAEQAw&amp;biw=1560&amp;bih=889&amp;dpr=2#imgrc=HurocEJE6EBdn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oogle.com/search?q=Pixi+Beauty+Glow+Tonic&amp;sxsrf=ALiCzsabg31u6uM0AjjqoFEISPXTDiO5qw:1670329474811&amp;source=lnms&amp;tbm=isch&amp;sa=X&amp;ved=2ahUKEwjr3YOY_uT7AhUVhc4BHbA0DIEQ_AUoAXoECAIQAw&amp;biw=1560&amp;bih=832&amp;dpr=2#imgrc=pLInZsSVEPNWs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google.com/search?q=Neutrogena+Hydro+Boost+Gel+Cream+review&amp;sxsrf=ALiCzsZWL_KFfEuiMPU7e9oiYwTlBUTcig:1670334645248&amp;source=lnms&amp;tbm=isch&amp;sa=X&amp;ved=2ahUKEwiXhL65keX7AhXlzIUKHck9Df0Q_AUoAnoECAIQBA&amp;biw=1560&amp;bih=832&amp;dpr=2#imgrc=0sgqChn_0I8ws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google.com/search?q=tatcha+the+dewy+serum&amp;sxsrf=ALiCzsbKXSaA_MfXYAtFmYwS-Rpr4unvyg:1670335264449&amp;source=lnms&amp;tbm=isch&amp;sa=X&amp;ved=2ahUKEwjFmN_gk-X7AhVOlxoKHcXgBfUQ_AUoAXoECAIQAw&amp;biw=1560&amp;bih=832&amp;dpr=2#imgrc=x_P-Vog9tG8E9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m/search?q=olive+%26+june&amp;sxsrf=ALiCzsay-RPOey3pxWXHiSk0u_KUzVkFrg:1670420006217&amp;source=lnms&amp;tbm=isch&amp;sa=X&amp;ved=2ahUKEwjPj-K4z-f7AhVH-YUKHVUMDUUQ_AUoAnoECAIQBA&amp;biw=1560&amp;bih=832&amp;dpr=2#imgrc=8Ou-Z22DgsugxM" TargetMode="External"/><Relationship Id="rId2" Type="http://schemas.openxmlformats.org/officeDocument/2006/relationships/hyperlink" Target="https://www.google.com/search?q=essie+sheer+enamel+nail+polish&amp;sxsrf=ALiCzsZxfyfAKjmo9xOAvFxL9G2P-rnkgg:1670419520637&amp;source=lnms&amp;tbm=isch&amp;sa=X&amp;ved=2ahUKEwjD4ZzRzef7AhWS3YUKHc1tBZwQ_AUoAXoECAEQAw&amp;biw=1560&amp;bih=889&amp;dpr=2#imgrc=_ErYw5EwFNOga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com/search?q=opi+gelcolor+nail+polish&amp;sxsrf=ALiCzsbj46ocrjm-OtwQB_MBeZpe-ug3zQ:1670422462257&amp;source=lnms&amp;tbm=isch&amp;sa=X&amp;ved=2ahUKEwjZ__LL2Of7AhVHUxoKHQF1DXEQ_AUoAXoECAIQAw&amp;biw=1560&amp;bih=832&amp;dpr=2#imgrc=8yl7HzbBQ3b8gM" TargetMode="External"/><Relationship Id="rId2" Type="http://schemas.openxmlformats.org/officeDocument/2006/relationships/hyperlink" Target="https://www.google.com/search?q=Essie+Gel+Couture+Nail+Polish&amp;sxsrf=ALiCzsbq3rUSnXYfLasGh6NDG_iVHkZeVA:1670422360253&amp;source=lnms&amp;tbm=isch&amp;sa=X&amp;ved=2ahUKEwjQkKGb2Of7AhWE3YUKHUZ0BvQQ_AUoAXoECAIQAw&amp;biw=1560&amp;bih=832&amp;dpr=2#imgrc=eWgnCbn-kgR0mM" TargetMode="External"/><Relationship Id="rId1" Type="http://schemas.openxmlformats.org/officeDocument/2006/relationships/slideLayout" Target="../slideLayouts/slideLayout2.xml"/><Relationship Id="rId4" Type="http://schemas.openxmlformats.org/officeDocument/2006/relationships/hyperlink" Target="https://www.google.com/search?q=LeChat+Perfect+Match+Gel+Nail+Polish&amp;sxsrf=ALiCzsbW_b13VqRQPHOnIQsrYTx5rsUaHA:1670422623837&amp;source=lnms&amp;tbm=isch&amp;sa=X&amp;ved=2ahUKEwjPivmY2ef7AhXa0oUKHYqXDP0Q_AUoAXoECAEQAw&amp;biw=1560&amp;bih=832&amp;dpr=2#imgrc=Ps7BxK90LHh9B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search?q=Rossi+Dipping+Powder+Kit&amp;sxsrf=ALiCzsaz9dNf0HVH65R3jWJUSfjxSUU79w:1670421151734&amp;source=lnms&amp;tbm=isch&amp;sa=X&amp;ved=2ahUKEwiKh__a0-f7AhWqx4UKHRWHBWYQ_AUoAXoECAMQAw&amp;biw=1560&amp;bih=832&amp;dpr=2#imgrc=LZAhcaa3Fme9MM" TargetMode="External"/><Relationship Id="rId2" Type="http://schemas.openxmlformats.org/officeDocument/2006/relationships/hyperlink" Target="https://www.google.com/search?q=Kiara+Sky+Dipping+Powder+Starter+Kit&amp;sxsrf=ALiCzsaXvzOMmPfdjdn7IHhvVH7fSdSWdA:1670421063353&amp;source=lnms&amp;tbm=isch&amp;sa=X&amp;ved=2ahUKEwie0eyw0-f7AhVNgRoKHSAcAEIQ_AUoAXoECAIQAw&amp;biw=1560&amp;bih=832&amp;dpr=2#imgrc=VleRmvyu3wTlZM" TargetMode="External"/><Relationship Id="rId1" Type="http://schemas.openxmlformats.org/officeDocument/2006/relationships/slideLayout" Target="../slideLayouts/slideLayout2.xml"/><Relationship Id="rId4" Type="http://schemas.openxmlformats.org/officeDocument/2006/relationships/hyperlink" Target="https://www.google.com/search?q=Azure+Beauty+Nude+Dip+Powder+Kit&amp;sxsrf=ALiCzsZAXyfDYSWdCEsrqsEQdm0bO-jo5Q:1670421236386&amp;source=lnms&amp;tbm=isch&amp;sa=X&amp;ved=2ahUKEwi74K2D1Of7AhUqxIUKHfmzDggQ_AUoAXoECAIQAw&amp;biw=1560&amp;bih=832&amp;dpr=2#imgrc=mV7977y-6Xcwe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search?q=Embellished+French+nails&amp;sxsrf=ALiCzsaFGHTPUCBkEYV5drUMR11BOprM-Q:1670421576809&amp;source=lnms&amp;tbm=isch&amp;sa=X&amp;ved=2ahUKEwiqxdel1ef7AhWiyoUKHSN0CIkQ_AUoAXoECAIQAw&amp;biw=1560&amp;bih=832&amp;dpr=2#imgrc=8MGwoaicLWbEmM" TargetMode="External"/><Relationship Id="rId2" Type="http://schemas.openxmlformats.org/officeDocument/2006/relationships/hyperlink" Target="https://www.google.com/search?q=droplet+manicure&amp;sxsrf=ALiCzsb1K7jNJFvnmEpg9zj4iGOQYaDY3A:1670421398727&amp;source=lnms&amp;tbm=isch&amp;sa=X&amp;ved=2ahUKEwj-quLQ1Of7AhUGNxoKHa5nDl0Q_AUoAXoECAIQAw&amp;biw=1560&amp;bih=889&amp;dpr=2#imgrc=VrpZM1MA7CSxrM" TargetMode="External"/><Relationship Id="rId1" Type="http://schemas.openxmlformats.org/officeDocument/2006/relationships/slideLayout" Target="../slideLayouts/slideLayout2.xml"/><Relationship Id="rId4" Type="http://schemas.openxmlformats.org/officeDocument/2006/relationships/hyperlink" Target="https://www.google.com/search?q=bright+swirl+nails&amp;sxsrf=ALiCzsaazPrC-a0SBN19KL4iP5d_R3aSmA:1670421722288&amp;source=lnms&amp;tbm=isch&amp;sa=X&amp;ved=2ahUKEwig84br1ef7AhV3gM4BHUKtC60Q_AUoAXoECAIQAw&amp;biw=1560&amp;bih=832&amp;dpr=2#imgrc=T6fnkDh-oZcw3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google.com/search?q=NARS&amp;tbm=isch&amp;hl=en&amp;chips=q:nars,g_1:concealer:q5DEywJYbOQ%3D&amp;sa=X&amp;ved=2ahUKEwji-e2C7OL7AhVMbKQEHTXHBtIQ4lYoAXoECAEQJg&amp;biw=1543&amp;bih=889#imgrc=dbUVpTeOSegfd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hrain.sharafdg.com/product/beauty-bay-nude-42-colour-eyeshadow-palet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4FD1-E286-3738-8BFC-0E4D74A35CD6}"/>
              </a:ext>
            </a:extLst>
          </p:cNvPr>
          <p:cNvSpPr>
            <a:spLocks noGrp="1"/>
          </p:cNvSpPr>
          <p:nvPr>
            <p:ph type="ctrTitle"/>
          </p:nvPr>
        </p:nvSpPr>
        <p:spPr/>
        <p:txBody>
          <a:bodyPr/>
          <a:lstStyle/>
          <a:p>
            <a:r>
              <a:rPr lang="en-US" dirty="0"/>
              <a:t>WHJ Beauty Blogger </a:t>
            </a:r>
          </a:p>
        </p:txBody>
      </p:sp>
    </p:spTree>
    <p:extLst>
      <p:ext uri="{BB962C8B-B14F-4D97-AF65-F5344CB8AC3E}">
        <p14:creationId xmlns:p14="http://schemas.microsoft.com/office/powerpoint/2010/main" val="38186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E4BB-4F31-78A1-50B9-A2B4584528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CDDB1E-4B8B-1877-33C9-1033CA8D0996}"/>
              </a:ext>
            </a:extLst>
          </p:cNvPr>
          <p:cNvSpPr>
            <a:spLocks noGrp="1"/>
          </p:cNvSpPr>
          <p:nvPr>
            <p:ph idx="1"/>
          </p:nvPr>
        </p:nvSpPr>
        <p:spPr/>
        <p:txBody>
          <a:bodyPr>
            <a:normAutofit lnSpcReduction="10000"/>
          </a:bodyPr>
          <a:lstStyle/>
          <a:p>
            <a:r>
              <a:rPr lang="en-US" dirty="0">
                <a:hlinkClick r:id="rId2"/>
              </a:rPr>
              <a:t>https://www.google.com/search?q=rare+beauty+soft+pinch+liquid+blush&amp;sxsrf=ALiCzsYUfAyB_fYo5jbYkw2BO9cagQ65RA:1670312015029&amp;source=lnms&amp;tbm=isch&amp;sa=X&amp;ved=2ahUKEwjPj8eSveT7AhVH8BoKHfIFAOYQ_AUoAXoECAEQAw&amp;biw=778&amp;bih=879&amp;dpr=2#imgrc=Q-lowsIsqUxBSM</a:t>
            </a:r>
            <a:endParaRPr lang="en-US" dirty="0"/>
          </a:p>
          <a:p>
            <a:r>
              <a:rPr lang="en-US" dirty="0">
                <a:hlinkClick r:id="rId3"/>
              </a:rPr>
              <a:t>https://www.google.com/search?q=Anastasia+Peach+Caramel+Stick+Blush&amp;sxsrf=ALiCzsZdQODZqAy5FqOF330TnU0r-lcANg:1670312597388&amp;source=lnms&amp;tbm=isch&amp;sa=X&amp;ved=2ahUKEwjsxJ-ov-T7AhUDJhoKHYlnAmsQ_AUoAXoECAEQAw&amp;biw=1560&amp;bih=832&amp;dpr=2#imgrc=9m40iTgz5bEeZM</a:t>
            </a:r>
            <a:endParaRPr lang="en-US" dirty="0"/>
          </a:p>
          <a:p>
            <a:endParaRPr lang="en-US" dirty="0"/>
          </a:p>
          <a:p>
            <a:endParaRPr lang="en-US" dirty="0"/>
          </a:p>
        </p:txBody>
      </p:sp>
    </p:spTree>
    <p:extLst>
      <p:ext uri="{BB962C8B-B14F-4D97-AF65-F5344CB8AC3E}">
        <p14:creationId xmlns:p14="http://schemas.microsoft.com/office/powerpoint/2010/main" val="397112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005F-7C76-1CE9-B864-C67C44822093}"/>
              </a:ext>
            </a:extLst>
          </p:cNvPr>
          <p:cNvSpPr>
            <a:spLocks noGrp="1"/>
          </p:cNvSpPr>
          <p:nvPr>
            <p:ph type="title"/>
          </p:nvPr>
        </p:nvSpPr>
        <p:spPr>
          <a:xfrm>
            <a:off x="120650" y="-73025"/>
            <a:ext cx="10515600" cy="1325563"/>
          </a:xfrm>
        </p:spPr>
        <p:txBody>
          <a:bodyPr/>
          <a:lstStyle/>
          <a:p>
            <a:r>
              <a:rPr lang="en-US" b="0" i="0" dirty="0">
                <a:solidFill>
                  <a:srgbClr val="000000"/>
                </a:solidFill>
                <a:effectLst/>
                <a:latin typeface="Circular"/>
              </a:rPr>
              <a:t>Mascara</a:t>
            </a:r>
            <a:endParaRPr lang="en-US" dirty="0"/>
          </a:p>
        </p:txBody>
      </p:sp>
      <p:sp>
        <p:nvSpPr>
          <p:cNvPr id="7" name="TextBox 6">
            <a:extLst>
              <a:ext uri="{FF2B5EF4-FFF2-40B4-BE49-F238E27FC236}">
                <a16:creationId xmlns:a16="http://schemas.microsoft.com/office/drawing/2014/main" id="{E888E92B-1430-C874-A3C0-BA040D20434C}"/>
              </a:ext>
            </a:extLst>
          </p:cNvPr>
          <p:cNvSpPr txBox="1"/>
          <p:nvPr/>
        </p:nvSpPr>
        <p:spPr>
          <a:xfrm>
            <a:off x="3016665" y="478135"/>
            <a:ext cx="8889585" cy="3416320"/>
          </a:xfrm>
          <a:prstGeom prst="rect">
            <a:avLst/>
          </a:prstGeom>
          <a:noFill/>
        </p:spPr>
        <p:txBody>
          <a:bodyPr wrap="square">
            <a:spAutoFit/>
          </a:bodyPr>
          <a:lstStyle/>
          <a:p>
            <a:pPr algn="l"/>
            <a:r>
              <a:rPr lang="en-US" b="1" i="0" dirty="0">
                <a:solidFill>
                  <a:srgbClr val="363637"/>
                </a:solidFill>
                <a:effectLst/>
                <a:latin typeface="BigCaslonFB"/>
              </a:rPr>
              <a:t>Rare Beauty Perfect Strokes Universal Volumizing Mascara</a:t>
            </a:r>
          </a:p>
          <a:p>
            <a:pPr algn="l"/>
            <a:r>
              <a:rPr lang="en-US" b="0" i="0" dirty="0">
                <a:effectLst/>
                <a:latin typeface="Open Sans" panose="020B0606030504020204" pitchFamily="34" charset="0"/>
              </a:rPr>
              <a:t>From start to finish, the application procedure is smooth, and the broad-brush hooks onto each individual lash with ease," she previously wrote for Allure. </a:t>
            </a:r>
          </a:p>
          <a:p>
            <a:pPr algn="l"/>
            <a:r>
              <a:rPr lang="en-US" b="0" i="0" dirty="0">
                <a:effectLst/>
                <a:latin typeface="Open Sans" panose="020B0606030504020204" pitchFamily="34" charset="0"/>
              </a:rPr>
              <a:t>"I curl my lashes quickly but don't need to use a lash prep before sweeping this pitch-black, long-lasting solution across my lashes.</a:t>
            </a:r>
          </a:p>
          <a:p>
            <a:r>
              <a:rPr lang="en-US" sz="1800" b="1" i="0" dirty="0">
                <a:solidFill>
                  <a:srgbClr val="000000"/>
                </a:solidFill>
                <a:effectLst/>
                <a:latin typeface="Arial" panose="020B0604020202020204" pitchFamily="34" charset="0"/>
              </a:rPr>
              <a:t> “Disclaimer</a:t>
            </a:r>
            <a:r>
              <a:rPr lang="en-US" sz="1800" b="1" dirty="0">
                <a:solidFill>
                  <a:srgbClr val="000000"/>
                </a:solidFill>
                <a:latin typeface="Arial" panose="020B0604020202020204" pitchFamily="34" charset="0"/>
              </a:rPr>
              <a:t>: THIS IS MY PERSONAL OPINION, EVERYONE HAS DIFFERENT SKIN TEXTURE, SO  PRODUCT WORK AND OTHER NOT”</a:t>
            </a:r>
          </a:p>
          <a:p>
            <a:pPr algn="l"/>
            <a:endParaRPr lang="en-US" b="0" i="0" dirty="0">
              <a:effectLst/>
              <a:latin typeface="Open Sans" panose="020B0606030504020204" pitchFamily="34" charset="0"/>
            </a:endParaRPr>
          </a:p>
          <a:p>
            <a:pPr algn="l"/>
            <a:endParaRPr lang="en-US" b="0" i="0" dirty="0">
              <a:effectLst/>
              <a:latin typeface="Open Sans" panose="020B0606030504020204" pitchFamily="34" charset="0"/>
            </a:endParaRPr>
          </a:p>
          <a:p>
            <a:pPr algn="l"/>
            <a:endParaRPr lang="en-US" b="0" i="0" dirty="0">
              <a:solidFill>
                <a:srgbClr val="363637"/>
              </a:solidFill>
              <a:effectLst/>
              <a:latin typeface="BigCaslonFB"/>
            </a:endParaRPr>
          </a:p>
          <a:p>
            <a:br>
              <a:rPr lang="en-US" b="0" i="0" u="none" strike="noStrike" cap="all" dirty="0">
                <a:solidFill>
                  <a:srgbClr val="FFFFFF"/>
                </a:solidFill>
                <a:effectLst/>
                <a:latin typeface="Plain"/>
                <a:hlinkClick r:id="rId2"/>
              </a:rPr>
            </a:br>
            <a:endParaRPr lang="en-US" dirty="0"/>
          </a:p>
        </p:txBody>
      </p:sp>
      <p:pic>
        <p:nvPicPr>
          <p:cNvPr id="6148" name="Picture 4" descr="Perfect Strokes Universal Volumizing Mascara ❘ RARE BEAUTY ≡ SEPHORA">
            <a:extLst>
              <a:ext uri="{FF2B5EF4-FFF2-40B4-BE49-F238E27FC236}">
                <a16:creationId xmlns:a16="http://schemas.microsoft.com/office/drawing/2014/main" id="{0FD337A0-4C82-46CB-9E4F-DE16F1087D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56" r="22991"/>
          <a:stretch/>
        </p:blipFill>
        <p:spPr bwMode="auto">
          <a:xfrm rot="16200000">
            <a:off x="7162802" y="2149177"/>
            <a:ext cx="288925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34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4E8D-B922-C791-E228-BF12F81D14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3436E-3D53-CBF1-CA65-255208387E82}"/>
              </a:ext>
            </a:extLst>
          </p:cNvPr>
          <p:cNvSpPr>
            <a:spLocks noGrp="1"/>
          </p:cNvSpPr>
          <p:nvPr>
            <p:ph idx="1"/>
          </p:nvPr>
        </p:nvSpPr>
        <p:spPr/>
        <p:txBody>
          <a:bodyPr>
            <a:normAutofit lnSpcReduction="10000"/>
          </a:bodyPr>
          <a:lstStyle/>
          <a:p>
            <a:r>
              <a:rPr lang="en-US" dirty="0"/>
              <a:t>https://www.google.com/search?q=rare+beauty+perfect+strokes+universal+volumizing+mascara&amp;sxsrf=ALiCzsZgWJrdPLsiclCRXRxO7GZLGVVszA:1670313330807&amp;source=lnms&amp;tbm=isch&amp;sa=X&amp;ved=2ahUKEwi57_uFwuT7AhWbhM4BHe_JCm8Q_AUoAXoECAIQAw&amp;biw=1560&amp;bih=832&amp;dpr=2#imgrc=seUZlGIQ5rwt3M</a:t>
            </a:r>
          </a:p>
          <a:p>
            <a:r>
              <a:rPr lang="en-US" dirty="0"/>
              <a:t>https://www.google.com/search?q=NYX+FAUX+LASHES+BOUDOIR&amp;tbm=isch&amp;ved=2ahUKEwikqIeqv-T7AhUVbRoKHeeCBVwQ2-cCegQIABAA&amp;oq=NYX+FAUX+LASHES+BOUDOIR&amp;gs_lcp=CgNpbWcQAzoHCCMQ6gIQJ1CcCVjdiwFg7ZIBaAJwAHgAgAHZAogBuASSAQUyLTEuMZgBAKABAaoBC2d3cy13aXotaW1nsAEKwAEB&amp;sclient=img&amp;ei=mfKOY-T3CpXaaeeFluAF&amp;bih=832&amp;biw=1560#imgrc=uic3XDSiYVrZgM</a:t>
            </a:r>
          </a:p>
          <a:p>
            <a:endParaRPr lang="en-US" dirty="0"/>
          </a:p>
        </p:txBody>
      </p:sp>
    </p:spTree>
    <p:extLst>
      <p:ext uri="{BB962C8B-B14F-4D97-AF65-F5344CB8AC3E}">
        <p14:creationId xmlns:p14="http://schemas.microsoft.com/office/powerpoint/2010/main" val="99329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8281-8D1B-5912-D93A-FD8222DF4FAA}"/>
              </a:ext>
            </a:extLst>
          </p:cNvPr>
          <p:cNvSpPr>
            <a:spLocks noGrp="1"/>
          </p:cNvSpPr>
          <p:nvPr>
            <p:ph type="title"/>
          </p:nvPr>
        </p:nvSpPr>
        <p:spPr/>
        <p:txBody>
          <a:bodyPr/>
          <a:lstStyle/>
          <a:p>
            <a:r>
              <a:rPr lang="en-US" b="0" i="0" dirty="0">
                <a:solidFill>
                  <a:srgbClr val="000000"/>
                </a:solidFill>
                <a:effectLst/>
                <a:latin typeface="Open Sans" panose="020B0606030504020204" pitchFamily="34" charset="0"/>
              </a:rPr>
              <a:t>Foundation</a:t>
            </a:r>
            <a:endParaRPr lang="en-US" dirty="0"/>
          </a:p>
        </p:txBody>
      </p:sp>
      <p:sp>
        <p:nvSpPr>
          <p:cNvPr id="3" name="Content Placeholder 2">
            <a:extLst>
              <a:ext uri="{FF2B5EF4-FFF2-40B4-BE49-F238E27FC236}">
                <a16:creationId xmlns:a16="http://schemas.microsoft.com/office/drawing/2014/main" id="{1E805A6F-8D82-7CBE-E984-5D952384125D}"/>
              </a:ext>
            </a:extLst>
          </p:cNvPr>
          <p:cNvSpPr>
            <a:spLocks noGrp="1"/>
          </p:cNvSpPr>
          <p:nvPr>
            <p:ph idx="1"/>
          </p:nvPr>
        </p:nvSpPr>
        <p:spPr>
          <a:xfrm>
            <a:off x="-63500" y="1609725"/>
            <a:ext cx="6959600" cy="4351338"/>
          </a:xfrm>
        </p:spPr>
        <p:txBody>
          <a:bodyPr>
            <a:normAutofit/>
          </a:bodyPr>
          <a:lstStyle/>
          <a:p>
            <a:r>
              <a:rPr lang="en-US" sz="1800" b="0" i="0" dirty="0">
                <a:effectLst/>
                <a:latin typeface="Open Sans" panose="020B0606030504020204" pitchFamily="34" charset="0"/>
              </a:rPr>
              <a:t>Charlotte Tilbury Airbrush Flawless Foundation</a:t>
            </a:r>
          </a:p>
          <a:p>
            <a:pPr algn="l"/>
            <a:r>
              <a:rPr lang="en-US" sz="1800" b="0" i="0" dirty="0">
                <a:effectLst/>
                <a:latin typeface="Open Sans" panose="020B0606030504020204" pitchFamily="34" charset="0"/>
              </a:rPr>
              <a:t>is the definition of a full coverage foundation. </a:t>
            </a:r>
          </a:p>
          <a:p>
            <a:pPr algn="l"/>
            <a:r>
              <a:rPr lang="en-US" sz="1800" b="0" i="0" dirty="0">
                <a:effectLst/>
                <a:latin typeface="Open Sans" panose="020B0606030504020204" pitchFamily="34" charset="0"/>
              </a:rPr>
              <a:t>The composition is matte but not flat, and skin-loving elements like peptides and Charlotte's unique mixes keep the cream from appearing or feeling too dry. This product is my go-to for weddings or large gatherings since it is transfer resistant, as well as humidity, perspiration, and waterproof you can trust that it will not budge until you apply a cleaning balm to it.</a:t>
            </a:r>
          </a:p>
          <a:p>
            <a:r>
              <a:rPr lang="en-US" sz="1800" b="1" i="0" dirty="0">
                <a:solidFill>
                  <a:srgbClr val="000000"/>
                </a:solidFill>
                <a:effectLst/>
                <a:latin typeface="Arial" panose="020B0604020202020204" pitchFamily="34" charset="0"/>
              </a:rPr>
              <a:t> “Disclaimer</a:t>
            </a:r>
            <a:r>
              <a:rPr lang="en-US" sz="1800" b="1" dirty="0">
                <a:solidFill>
                  <a:srgbClr val="000000"/>
                </a:solidFill>
                <a:latin typeface="Arial" panose="020B0604020202020204" pitchFamily="34" charset="0"/>
              </a:rPr>
              <a:t>: THIS IS MY PERSONAL OPINION, EVERYONE HAS DIFFERENT SKIN TEXTURE, SO  PRODUCT WORK AND OTHER NOT”</a:t>
            </a:r>
          </a:p>
          <a:p>
            <a:pPr algn="l"/>
            <a:endParaRPr lang="en-US" sz="1800" b="0" i="0" dirty="0">
              <a:effectLst/>
              <a:latin typeface="Open Sans" panose="020B0606030504020204" pitchFamily="34" charset="0"/>
            </a:endParaRPr>
          </a:p>
          <a:p>
            <a:endParaRPr lang="en-US" sz="1800" dirty="0"/>
          </a:p>
        </p:txBody>
      </p:sp>
      <p:pic>
        <p:nvPicPr>
          <p:cNvPr id="7170" name="Picture 2" descr="Airbrush Flawless Foundation: Full Coverage Airbrush Foundation | Charlotte  Tilbury">
            <a:extLst>
              <a:ext uri="{FF2B5EF4-FFF2-40B4-BE49-F238E27FC236}">
                <a16:creationId xmlns:a16="http://schemas.microsoft.com/office/drawing/2014/main" id="{EBDDF874-0189-E0A5-6BE3-883BF7A0F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50" y="139700"/>
            <a:ext cx="2101850" cy="2101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EB3506-55A8-8E51-A93D-88FFBF9B276E}"/>
              </a:ext>
            </a:extLst>
          </p:cNvPr>
          <p:cNvSpPr>
            <a:spLocks noChangeArrowheads="1"/>
          </p:cNvSpPr>
          <p:nvPr/>
        </p:nvSpPr>
        <p:spPr bwMode="auto">
          <a:xfrm>
            <a:off x="7226300" y="1090076"/>
            <a:ext cx="42354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701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EBCE-D937-3396-EEC8-C25FDB9ABC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BB4BAB-42F5-45E3-B5D9-FCD322DF3B95}"/>
              </a:ext>
            </a:extLst>
          </p:cNvPr>
          <p:cNvSpPr>
            <a:spLocks noGrp="1"/>
          </p:cNvSpPr>
          <p:nvPr>
            <p:ph idx="1"/>
          </p:nvPr>
        </p:nvSpPr>
        <p:spPr/>
        <p:txBody>
          <a:bodyPr>
            <a:normAutofit fontScale="92500" lnSpcReduction="10000"/>
          </a:bodyPr>
          <a:lstStyle/>
          <a:p>
            <a:r>
              <a:rPr lang="en-US" dirty="0"/>
              <a:t>https://www.google.com/search?q=charlotte+tilbury+foundation+&amp;tbm=isch&amp;ved=2ahUKEwicsO_P2uT7AhXVw4UKHWn4AmcQ2-cCegQIABAA&amp;oq=charlotte+tilbury+foundation+&amp;gs_lcp=CgNpbWcQAzIECCMQJzIGCAAQCBAeMgYIABAIEB4yBggAEAgQHjIGCAAQCBAeMgYIABAIEB4yBwgAEIAEEBgyBwgAEIAEEBgyBwgAEIAEEBgyBwgAEIAEEBhQmQhYmQhgpQpoAHAAeACAAeoBiAHqAZIBAzItMZgBAKABAaoBC2d3cy13aXotaW1nwAEB&amp;sclient=img&amp;ei=OA-PY5y0DtWHlwTp8Iu4Bg&amp;bih=889&amp;biw=1560#imgrc=VT-Hhq1R_amDQM</a:t>
            </a:r>
          </a:p>
          <a:p>
            <a:r>
              <a:rPr lang="en-US" dirty="0"/>
              <a:t>https://www.google.com/search?q=The+Photo+Focus+Foundation+by+Wet+%E2%80%98N%E2%80%99+Wild&amp;sxsrf=ALiCzsar2Yn9i_zaza91ZKTTOjGstWLdxA:1670320373592&amp;source=lnms&amp;tbm=isch&amp;sa=X&amp;ved=2ahUKEwinrp2k3OT7AhVIwIUKHW82D5UQ_AUoAXoECAEQAw&amp;biw=1560&amp;bih=832&amp;dpr=2#imgrc=0hfES830Lsr0YM</a:t>
            </a:r>
          </a:p>
          <a:p>
            <a:endParaRPr lang="en-US" dirty="0"/>
          </a:p>
          <a:p>
            <a:endParaRPr lang="en-US" dirty="0"/>
          </a:p>
          <a:p>
            <a:endParaRPr lang="en-US" dirty="0"/>
          </a:p>
        </p:txBody>
      </p:sp>
    </p:spTree>
    <p:extLst>
      <p:ext uri="{BB962C8B-B14F-4D97-AF65-F5344CB8AC3E}">
        <p14:creationId xmlns:p14="http://schemas.microsoft.com/office/powerpoint/2010/main" val="132430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BA87-6374-6F44-7F54-60F187519EF8}"/>
              </a:ext>
            </a:extLst>
          </p:cNvPr>
          <p:cNvSpPr>
            <a:spLocks noGrp="1"/>
          </p:cNvSpPr>
          <p:nvPr>
            <p:ph type="title"/>
          </p:nvPr>
        </p:nvSpPr>
        <p:spPr>
          <a:xfrm>
            <a:off x="152400" y="-104775"/>
            <a:ext cx="10515600" cy="1325563"/>
          </a:xfrm>
        </p:spPr>
        <p:txBody>
          <a:bodyPr/>
          <a:lstStyle/>
          <a:p>
            <a:r>
              <a:rPr lang="en-US" dirty="0"/>
              <a:t>Contour </a:t>
            </a:r>
          </a:p>
        </p:txBody>
      </p:sp>
      <p:sp>
        <p:nvSpPr>
          <p:cNvPr id="3" name="Content Placeholder 2">
            <a:extLst>
              <a:ext uri="{FF2B5EF4-FFF2-40B4-BE49-F238E27FC236}">
                <a16:creationId xmlns:a16="http://schemas.microsoft.com/office/drawing/2014/main" id="{D89128D1-02BB-4FAD-BACE-779C1FB6D80D}"/>
              </a:ext>
            </a:extLst>
          </p:cNvPr>
          <p:cNvSpPr>
            <a:spLocks noGrp="1"/>
          </p:cNvSpPr>
          <p:nvPr>
            <p:ph idx="1"/>
          </p:nvPr>
        </p:nvSpPr>
        <p:spPr>
          <a:xfrm>
            <a:off x="88900" y="939799"/>
            <a:ext cx="5594350" cy="4252913"/>
          </a:xfrm>
        </p:spPr>
        <p:txBody>
          <a:bodyPr>
            <a:normAutofit/>
          </a:bodyPr>
          <a:lstStyle/>
          <a:p>
            <a:r>
              <a:rPr lang="en-US" sz="1800" dirty="0"/>
              <a:t>Charlotte Tilbury Hollywood Beauty Light Wand</a:t>
            </a:r>
          </a:p>
          <a:p>
            <a:r>
              <a:rPr lang="en-US" sz="1800" dirty="0"/>
              <a:t>This stick is easy to combine and construct. It also has a fantastic applicator: you simply tap it into the skin and mix it out with a brush, making the application a breeze. Wright previously stated regarding Charlotte Tilbury's renowned Hollywood Contour Wand, "It's extremely lightweight [and] it's suitable for all skin types and all ages, so it's not going to dry down the skin." While it's temporarily out of stock, we also recommend the brand's best-selling highlighting wand for a similarly natural shine.</a:t>
            </a:r>
          </a:p>
          <a:p>
            <a:r>
              <a:rPr lang="en-US" sz="1800" b="1" i="0" dirty="0">
                <a:solidFill>
                  <a:srgbClr val="000000"/>
                </a:solidFill>
                <a:effectLst/>
                <a:latin typeface="Arial" panose="020B0604020202020204" pitchFamily="34" charset="0"/>
              </a:rPr>
              <a:t>“Disclaimer</a:t>
            </a:r>
            <a:r>
              <a:rPr lang="en-US" sz="1800" b="1" dirty="0">
                <a:solidFill>
                  <a:srgbClr val="000000"/>
                </a:solidFill>
                <a:latin typeface="Arial" panose="020B0604020202020204" pitchFamily="34" charset="0"/>
              </a:rPr>
              <a:t>: THIS IS MY PERSONAL OPINION, EVERYONE HAS DIFFERENT SKIN TEXTURE, SO  PRODUCT WORK AND OTHER NOT”</a:t>
            </a:r>
          </a:p>
          <a:p>
            <a:endParaRPr lang="en-US" sz="1800" dirty="0"/>
          </a:p>
        </p:txBody>
      </p:sp>
      <p:pic>
        <p:nvPicPr>
          <p:cNvPr id="8194" name="Picture 2" descr="Buy Charlotte Tilbury Hollywood Beauty Light Wand Highlighter Full Size  Online at desertcartBAHRAIN">
            <a:extLst>
              <a:ext uri="{FF2B5EF4-FFF2-40B4-BE49-F238E27FC236}">
                <a16:creationId xmlns:a16="http://schemas.microsoft.com/office/drawing/2014/main" id="{9D8DCB2B-D5C4-48A0-016D-A5BDCED461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59" t="1065" r="31268" b="-1065"/>
          <a:stretch/>
        </p:blipFill>
        <p:spPr bwMode="auto">
          <a:xfrm rot="5400000">
            <a:off x="2070099" y="2724153"/>
            <a:ext cx="1854201"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9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15C3-0BEF-E24B-ACDB-817A072B9E35}"/>
              </a:ext>
            </a:extLst>
          </p:cNvPr>
          <p:cNvSpPr>
            <a:spLocks noGrp="1"/>
          </p:cNvSpPr>
          <p:nvPr>
            <p:ph type="title"/>
          </p:nvPr>
        </p:nvSpPr>
        <p:spPr>
          <a:xfrm>
            <a:off x="82550" y="0"/>
            <a:ext cx="10515600" cy="1325563"/>
          </a:xfrm>
        </p:spPr>
        <p:txBody>
          <a:bodyPr/>
          <a:lstStyle/>
          <a:p>
            <a:r>
              <a:rPr lang="en-US" dirty="0"/>
              <a:t>Eyebrows </a:t>
            </a:r>
          </a:p>
        </p:txBody>
      </p:sp>
      <p:sp>
        <p:nvSpPr>
          <p:cNvPr id="5" name="TextBox 4">
            <a:extLst>
              <a:ext uri="{FF2B5EF4-FFF2-40B4-BE49-F238E27FC236}">
                <a16:creationId xmlns:a16="http://schemas.microsoft.com/office/drawing/2014/main" id="{A2D8F8BA-CBC2-43AB-7D67-B2E239514C02}"/>
              </a:ext>
            </a:extLst>
          </p:cNvPr>
          <p:cNvSpPr txBox="1"/>
          <p:nvPr/>
        </p:nvSpPr>
        <p:spPr>
          <a:xfrm>
            <a:off x="5340350" y="262037"/>
            <a:ext cx="6178550" cy="3693319"/>
          </a:xfrm>
          <a:prstGeom prst="rect">
            <a:avLst/>
          </a:prstGeom>
          <a:noFill/>
        </p:spPr>
        <p:txBody>
          <a:bodyPr wrap="square">
            <a:spAutoFit/>
          </a:bodyPr>
          <a:lstStyle/>
          <a:p>
            <a:pPr algn="l"/>
            <a:r>
              <a:rPr lang="en-US" b="1" i="0" dirty="0">
                <a:solidFill>
                  <a:srgbClr val="363637"/>
                </a:solidFill>
                <a:effectLst/>
                <a:latin typeface="BigCaslonFB"/>
              </a:rPr>
              <a:t>Benefit Cosmetics Gimme Brow Plus Volumizing Eyebrow Gel</a:t>
            </a:r>
          </a:p>
          <a:p>
            <a:pPr algn="l"/>
            <a:r>
              <a:rPr lang="en-US" b="0" i="0" dirty="0">
                <a:solidFill>
                  <a:srgbClr val="363637"/>
                </a:solidFill>
                <a:effectLst/>
                <a:latin typeface="BigCaslonFB"/>
              </a:rPr>
              <a:t> Its Gimme Brow+ Volumizing Eyebrow Gel, which contains microscopic microfibers to fill in brows and give you one of the most natural-looking finishes, is a favorite among professionals and beauty editors. It comes in a variety of colors, is water-resistant, and has a strong grip to keep unruly hairs in place. It actually does everything.</a:t>
            </a:r>
          </a:p>
          <a:p>
            <a:r>
              <a:rPr lang="en-US" sz="1800" b="1" i="0" dirty="0">
                <a:solidFill>
                  <a:srgbClr val="000000"/>
                </a:solidFill>
                <a:effectLst/>
                <a:latin typeface="Arial" panose="020B0604020202020204" pitchFamily="34" charset="0"/>
              </a:rPr>
              <a:t>“Disclaimer</a:t>
            </a:r>
            <a:r>
              <a:rPr lang="en-US" sz="1800" b="1" dirty="0">
                <a:solidFill>
                  <a:srgbClr val="000000"/>
                </a:solidFill>
                <a:latin typeface="Arial" panose="020B0604020202020204" pitchFamily="34" charset="0"/>
              </a:rPr>
              <a:t>: THIS IS MY PERSONAL OPINION, EVERYONE HAS DIFFERENT SKIN TEXTURE, SO  PRODUCT WORK AND OTHER NOT”</a:t>
            </a:r>
          </a:p>
          <a:p>
            <a:pPr algn="l"/>
            <a:endParaRPr lang="en-US" b="0" i="0" dirty="0">
              <a:solidFill>
                <a:srgbClr val="363637"/>
              </a:solidFill>
              <a:effectLst/>
              <a:latin typeface="BigCaslonFB"/>
            </a:endParaRPr>
          </a:p>
          <a:p>
            <a:br>
              <a:rPr lang="en-US" b="0" i="0" u="none" strike="noStrike" cap="all" dirty="0">
                <a:solidFill>
                  <a:srgbClr val="FFFFFF"/>
                </a:solidFill>
                <a:effectLst/>
                <a:latin typeface="Plain"/>
                <a:hlinkClick r:id="rId2"/>
              </a:rPr>
            </a:br>
            <a:endParaRPr lang="en-US" dirty="0"/>
          </a:p>
        </p:txBody>
      </p:sp>
      <p:pic>
        <p:nvPicPr>
          <p:cNvPr id="9220" name="Picture 4" descr="Gimme Brow+ Volumizing Eyebrow Gel ❘ BENEFIT COSMETICS ≡ SEPHORA">
            <a:extLst>
              <a:ext uri="{FF2B5EF4-FFF2-40B4-BE49-F238E27FC236}">
                <a16:creationId xmlns:a16="http://schemas.microsoft.com/office/drawing/2014/main" id="{BDB7B1D8-8CC6-046F-C9B2-18FA8C961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788" y="3289300"/>
            <a:ext cx="3027363" cy="302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3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4D732-1F8B-A264-97FF-23F56A1FAE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C57CE-0034-0D3B-02C0-D3573E0360E3}"/>
              </a:ext>
            </a:extLst>
          </p:cNvPr>
          <p:cNvSpPr>
            <a:spLocks noGrp="1"/>
          </p:cNvSpPr>
          <p:nvPr>
            <p:ph idx="1"/>
          </p:nvPr>
        </p:nvSpPr>
        <p:spPr/>
        <p:txBody>
          <a:bodyPr/>
          <a:lstStyle/>
          <a:p>
            <a:r>
              <a:rPr lang="en-US" dirty="0"/>
              <a:t>https://www.google.com/search?q=Brow+Luxe+Tool+Kit+by+Luscious+Cosmetics&amp;sxsrf=ALiCzsYQq6yZtx3XEFaqj_CoF9THm82rDw:1670325346458&amp;source=lnms&amp;tbm=isch&amp;sa=X&amp;ved=2ahUKEwiigr3n7uT7AhVMJBoKHZsgB9YQ_AUoAXoECAIQAw&amp;cshid=1670325428372597&amp;biw=1560&amp;bih=832&amp;dpr=2#imgrc=Hn7MXtV6Obw_5M</a:t>
            </a:r>
          </a:p>
          <a:p>
            <a:r>
              <a:rPr lang="en-US" dirty="0"/>
              <a:t>https://www.google.com/search?q=benefit+cosmetics+gimme+brow+plus+volumizing+eyebrow+gel&amp;sxsrf=ALiCzsZ0SKfJN-oXW_ziNNJ1WJSRjc2kag:1670325781842&amp;source=lnms&amp;tbm=isch&amp;sa=X&amp;ved=2ahUKEwjg3Iq38OT7AhXGzIUKHVc2B80Q_AUoAXoECAIQAw&amp;biw=1560&amp;bih=889&amp;dpr=2#imgrc=4cZ7iONxLdJV7M</a:t>
            </a:r>
          </a:p>
        </p:txBody>
      </p:sp>
    </p:spTree>
    <p:extLst>
      <p:ext uri="{BB962C8B-B14F-4D97-AF65-F5344CB8AC3E}">
        <p14:creationId xmlns:p14="http://schemas.microsoft.com/office/powerpoint/2010/main" val="168276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uy Maybelline Eyestudio Master Precise All Day Waterproof Liquid Eyeliner,  Black, 1 Count Online at Lowest Price in Bahrain. B07FYMBCS5">
            <a:extLst>
              <a:ext uri="{FF2B5EF4-FFF2-40B4-BE49-F238E27FC236}">
                <a16:creationId xmlns:a16="http://schemas.microsoft.com/office/drawing/2014/main" id="{E026B88C-A58E-07A0-9D79-F3422986EA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38" r="23333"/>
          <a:stretch/>
        </p:blipFill>
        <p:spPr bwMode="auto">
          <a:xfrm>
            <a:off x="4425950" y="0"/>
            <a:ext cx="2819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9F00F9-45D1-E48F-B19E-75817A833EEA}"/>
              </a:ext>
            </a:extLst>
          </p:cNvPr>
          <p:cNvSpPr>
            <a:spLocks noGrp="1"/>
          </p:cNvSpPr>
          <p:nvPr>
            <p:ph type="title"/>
          </p:nvPr>
        </p:nvSpPr>
        <p:spPr>
          <a:xfrm>
            <a:off x="196850" y="37306"/>
            <a:ext cx="10515600" cy="1325563"/>
          </a:xfrm>
        </p:spPr>
        <p:txBody>
          <a:bodyPr/>
          <a:lstStyle/>
          <a:p>
            <a:r>
              <a:rPr lang="en-US" dirty="0"/>
              <a:t>Eyeliner </a:t>
            </a:r>
          </a:p>
        </p:txBody>
      </p:sp>
      <p:sp>
        <p:nvSpPr>
          <p:cNvPr id="3" name="Content Placeholder 2">
            <a:extLst>
              <a:ext uri="{FF2B5EF4-FFF2-40B4-BE49-F238E27FC236}">
                <a16:creationId xmlns:a16="http://schemas.microsoft.com/office/drawing/2014/main" id="{5B7CBECC-575D-746E-D9BA-FE4766896E60}"/>
              </a:ext>
            </a:extLst>
          </p:cNvPr>
          <p:cNvSpPr>
            <a:spLocks noGrp="1"/>
          </p:cNvSpPr>
          <p:nvPr>
            <p:ph idx="1"/>
          </p:nvPr>
        </p:nvSpPr>
        <p:spPr>
          <a:xfrm>
            <a:off x="196850" y="1603375"/>
            <a:ext cx="4508500" cy="4351338"/>
          </a:xfrm>
        </p:spPr>
        <p:txBody>
          <a:bodyPr>
            <a:normAutofit fontScale="70000" lnSpcReduction="20000"/>
          </a:bodyPr>
          <a:lstStyle/>
          <a:p>
            <a:r>
              <a:rPr lang="en-US" dirty="0"/>
              <a:t>Maybelline eye studio master precise all-day liquid eyeliner</a:t>
            </a:r>
          </a:p>
          <a:p>
            <a:r>
              <a:rPr lang="en-US" dirty="0"/>
              <a:t>Maybelline produces some of the greatest liquid eyeliner available.  Its ability to draw a straight line. This pen has a razor-sharp tip and a comfortable grip that allows you to create smooth, even strokes. When you use it to make a cat-eye, you'll get angles so precise that your friends will think you used a protractor.</a:t>
            </a:r>
          </a:p>
          <a:p>
            <a:r>
              <a:rPr lang="en-US" sz="2800"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Disclaimer</a:t>
            </a:r>
            <a:r>
              <a:rPr lang="en-US" sz="2800" b="1" dirty="0">
                <a:solidFill>
                  <a:srgbClr val="000000"/>
                </a:solidFill>
                <a:latin typeface="Arial" panose="020B0604020202020204" pitchFamily="34" charset="0"/>
              </a:rPr>
              <a:t>: THIS IS MY PERSONAL OPINION, EVERYONE HAS DIFFERENT SKIN TEXTURE, SO  PRODUCT WORK AND OTHER NOT”</a:t>
            </a:r>
          </a:p>
          <a:p>
            <a:endParaRPr lang="en-US" dirty="0"/>
          </a:p>
          <a:p>
            <a:endParaRPr lang="en-US" dirty="0"/>
          </a:p>
        </p:txBody>
      </p:sp>
    </p:spTree>
    <p:extLst>
      <p:ext uri="{BB962C8B-B14F-4D97-AF65-F5344CB8AC3E}">
        <p14:creationId xmlns:p14="http://schemas.microsoft.com/office/powerpoint/2010/main" val="3521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31E8-361A-E771-8E38-5E317D28B1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8E5D8-6B65-105A-E382-4C14960D2F47}"/>
              </a:ext>
            </a:extLst>
          </p:cNvPr>
          <p:cNvSpPr>
            <a:spLocks noGrp="1"/>
          </p:cNvSpPr>
          <p:nvPr>
            <p:ph idx="1"/>
          </p:nvPr>
        </p:nvSpPr>
        <p:spPr/>
        <p:txBody>
          <a:bodyPr>
            <a:normAutofit fontScale="92500" lnSpcReduction="10000"/>
          </a:bodyPr>
          <a:lstStyle/>
          <a:p>
            <a:r>
              <a:rPr lang="en-US" dirty="0"/>
              <a:t>https://www.google.com/search?q=maybelline+eyestudio+master+precise+all+day+liquid+eyeliner&amp;sxsrf=ALiCzsYLGg1MyPt2WEut2rC6EwmU1oz8Kg:1670326694256&amp;source=lnms&amp;tbm=isch&amp;sa=X&amp;ved=2ahUKEwizi5Tq8-T7AhUPyYUKHZcFAXUQ_AUoAXoECAEQAw&amp;biw=1560&amp;bih=832&amp;dpr=2#imgrc=XIFmwBbx10T69M</a:t>
            </a:r>
          </a:p>
          <a:p>
            <a:r>
              <a:rPr lang="en-US" dirty="0"/>
              <a:t>https://www.google.com/search?q=too+faced+lava+gloss+super+glossy+eyeliner%2C&amp;tbm=isch&amp;ved=2ahUKEwiZ-8ul9OT7AhUa_RoKHRz-CwcQ2-cCegQIABAA&amp;oq&amp;gs_lcp=CgNpbWcQARgAMgcIIxDqAhAnMgcIIxDqAhAnMgcIIxDqAhAnMgcIIxDqAhAnMgcIIxDqAhAnMgcIIxDqAhAnMgcIIxDqAhAnMgcIIxDqAhAnMgcIIxDqAhAnMgcIIxDqAhAnOgQIIxAnUNUOWNUOYOznAmgCcAB4AIABmgKIAZoCkgEDMi0xmAEAoAEBqgELZ3dzLXdpei1pbWewAQrAAQE&amp;sclient=img&amp;ei=IiqPY5niNpr6a5z8rzg&amp;bih=832&amp;biw=1560#imgrc=Ibb031ETZw_idM</a:t>
            </a:r>
          </a:p>
        </p:txBody>
      </p:sp>
    </p:spTree>
    <p:extLst>
      <p:ext uri="{BB962C8B-B14F-4D97-AF65-F5344CB8AC3E}">
        <p14:creationId xmlns:p14="http://schemas.microsoft.com/office/powerpoint/2010/main" val="196753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8AE1-4009-0335-8C77-92EBDA3409B6}"/>
              </a:ext>
            </a:extLst>
          </p:cNvPr>
          <p:cNvSpPr>
            <a:spLocks noGrp="1"/>
          </p:cNvSpPr>
          <p:nvPr>
            <p:ph type="title"/>
          </p:nvPr>
        </p:nvSpPr>
        <p:spPr/>
        <p:txBody>
          <a:bodyPr/>
          <a:lstStyle/>
          <a:p>
            <a:r>
              <a:rPr lang="en-US" dirty="0"/>
              <a:t>Home page </a:t>
            </a:r>
          </a:p>
        </p:txBody>
      </p:sp>
      <p:sp>
        <p:nvSpPr>
          <p:cNvPr id="3" name="Content Placeholder 2">
            <a:extLst>
              <a:ext uri="{FF2B5EF4-FFF2-40B4-BE49-F238E27FC236}">
                <a16:creationId xmlns:a16="http://schemas.microsoft.com/office/drawing/2014/main" id="{F141C5F0-7DFA-C437-A3B0-E9959C1CC39D}"/>
              </a:ext>
            </a:extLst>
          </p:cNvPr>
          <p:cNvSpPr>
            <a:spLocks noGrp="1"/>
          </p:cNvSpPr>
          <p:nvPr>
            <p:ph idx="1"/>
          </p:nvPr>
        </p:nvSpPr>
        <p:spPr/>
        <p:txBody>
          <a:bodyPr/>
          <a:lstStyle/>
          <a:p>
            <a:r>
              <a:rPr lang="en-US" dirty="0"/>
              <a:t>This website would be all about skincare and makeup reviews from my personal opinions. On this website, I'm going to post reviews about products that are out in the market to share with you worth these products are worth the hype or not. </a:t>
            </a:r>
          </a:p>
        </p:txBody>
      </p:sp>
    </p:spTree>
    <p:extLst>
      <p:ext uri="{BB962C8B-B14F-4D97-AF65-F5344CB8AC3E}">
        <p14:creationId xmlns:p14="http://schemas.microsoft.com/office/powerpoint/2010/main" val="286166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874-4EA9-2107-6951-535180ADE551}"/>
              </a:ext>
            </a:extLst>
          </p:cNvPr>
          <p:cNvSpPr>
            <a:spLocks noGrp="1"/>
          </p:cNvSpPr>
          <p:nvPr>
            <p:ph type="title"/>
          </p:nvPr>
        </p:nvSpPr>
        <p:spPr/>
        <p:txBody>
          <a:bodyPr/>
          <a:lstStyle/>
          <a:p>
            <a:r>
              <a:rPr lang="en-US" dirty="0"/>
              <a:t>Powder </a:t>
            </a:r>
          </a:p>
        </p:txBody>
      </p:sp>
      <p:sp>
        <p:nvSpPr>
          <p:cNvPr id="5" name="TextBox 4">
            <a:extLst>
              <a:ext uri="{FF2B5EF4-FFF2-40B4-BE49-F238E27FC236}">
                <a16:creationId xmlns:a16="http://schemas.microsoft.com/office/drawing/2014/main" id="{65300250-2A3E-5ED4-FE7A-060926024575}"/>
              </a:ext>
            </a:extLst>
          </p:cNvPr>
          <p:cNvSpPr txBox="1"/>
          <p:nvPr/>
        </p:nvSpPr>
        <p:spPr>
          <a:xfrm>
            <a:off x="6381750" y="680045"/>
            <a:ext cx="5397500" cy="3416320"/>
          </a:xfrm>
          <a:prstGeom prst="rect">
            <a:avLst/>
          </a:prstGeom>
          <a:noFill/>
        </p:spPr>
        <p:txBody>
          <a:bodyPr wrap="square">
            <a:spAutoFit/>
          </a:bodyPr>
          <a:lstStyle/>
          <a:p>
            <a:pPr algn="l"/>
            <a:r>
              <a:rPr lang="en-US" b="1" i="0" dirty="0">
                <a:solidFill>
                  <a:srgbClr val="363637"/>
                </a:solidFill>
                <a:effectLst/>
                <a:latin typeface="BigCaslonFB"/>
              </a:rPr>
              <a:t>Fenty Beauty Pro </a:t>
            </a:r>
            <a:r>
              <a:rPr lang="en-US" b="1" i="0" dirty="0" err="1">
                <a:solidFill>
                  <a:srgbClr val="363637"/>
                </a:solidFill>
                <a:effectLst/>
                <a:latin typeface="BigCaslonFB"/>
              </a:rPr>
              <a:t>Filt'r</a:t>
            </a:r>
            <a:r>
              <a:rPr lang="en-US" b="1" i="0" dirty="0">
                <a:solidFill>
                  <a:srgbClr val="363637"/>
                </a:solidFill>
                <a:effectLst/>
                <a:latin typeface="BigCaslonFB"/>
              </a:rPr>
              <a:t> Instant Retouch Setting Powder</a:t>
            </a:r>
            <a:endParaRPr lang="en-US" b="0" i="0" dirty="0">
              <a:solidFill>
                <a:srgbClr val="363637"/>
              </a:solidFill>
              <a:effectLst/>
              <a:latin typeface="BigCaslonFB"/>
            </a:endParaRPr>
          </a:p>
          <a:p>
            <a:r>
              <a:rPr lang="en-US" b="0" i="0" u="none" strike="noStrike" cap="all" dirty="0">
                <a:effectLst/>
                <a:latin typeface="Plain"/>
              </a:rPr>
              <a:t>Fenty Beauty Pro </a:t>
            </a:r>
            <a:r>
              <a:rPr lang="en-US" b="0" i="0" u="none" strike="noStrike" cap="all" dirty="0" err="1">
                <a:effectLst/>
                <a:latin typeface="Plain"/>
              </a:rPr>
              <a:t>Filt'r</a:t>
            </a:r>
            <a:r>
              <a:rPr lang="en-US" b="0" i="0" u="none" strike="noStrike" cap="all" dirty="0">
                <a:effectLst/>
                <a:latin typeface="Plain"/>
              </a:rPr>
              <a:t> Instant Retouch Setting Powder is among the greatest they've ever used. It's no surprise, with such a finely milled composition and a choice of </a:t>
            </a:r>
            <a:r>
              <a:rPr lang="en-US" b="0" i="0" u="none" strike="noStrike" cap="all" dirty="0" err="1">
                <a:effectLst/>
                <a:latin typeface="Plain"/>
              </a:rPr>
              <a:t>colours</a:t>
            </a:r>
            <a:r>
              <a:rPr lang="en-US" b="0" i="0" u="none" strike="noStrike" cap="all" dirty="0">
                <a:effectLst/>
                <a:latin typeface="Plain"/>
              </a:rPr>
              <a:t> to select from.</a:t>
            </a:r>
          </a:p>
          <a:p>
            <a:r>
              <a:rPr lang="en-US" sz="1800" i="0" dirty="0">
                <a:solidFill>
                  <a:srgbClr val="000000"/>
                </a:solidFill>
                <a:effectLst/>
                <a:latin typeface="Arial" panose="020B0604020202020204" pitchFamily="34" charset="0"/>
              </a:rPr>
              <a:t>“</a:t>
            </a:r>
            <a:r>
              <a:rPr lang="en-US" sz="1800" b="1" i="0" dirty="0">
                <a:solidFill>
                  <a:srgbClr val="000000"/>
                </a:solidFill>
                <a:effectLst/>
                <a:latin typeface="Arial" panose="020B0604020202020204" pitchFamily="34" charset="0"/>
              </a:rPr>
              <a:t>Disclaimer</a:t>
            </a:r>
            <a:r>
              <a:rPr lang="en-US" sz="1800" b="1" dirty="0">
                <a:solidFill>
                  <a:srgbClr val="000000"/>
                </a:solidFill>
                <a:latin typeface="Arial" panose="020B0604020202020204" pitchFamily="34" charset="0"/>
              </a:rPr>
              <a:t>: THIS IS MY PERSONAL OPINION, EVERYONE HAS DIFFERENT SKIN TEXTURE, SO  PRODUCT WORK AND OTHER NOT”</a:t>
            </a:r>
          </a:p>
          <a:p>
            <a:endParaRPr lang="en-US" b="0" i="0" u="none" strike="noStrike" cap="all" dirty="0">
              <a:effectLst/>
              <a:latin typeface="Plain"/>
            </a:endParaRPr>
          </a:p>
          <a:p>
            <a:br>
              <a:rPr lang="en-US" b="0" i="0" u="none" strike="noStrike" cap="all" dirty="0">
                <a:effectLst/>
                <a:latin typeface="Plain"/>
              </a:rPr>
            </a:br>
            <a:endParaRPr lang="en-US" dirty="0"/>
          </a:p>
        </p:txBody>
      </p:sp>
      <p:pic>
        <p:nvPicPr>
          <p:cNvPr id="11268" name="Picture 4" descr="Buy FENTY BEAUTY by Rihanna Pro Filt'r Instant Retouch Setting Powder  Online at Lowest Price in Bahrain. 223915820206">
            <a:extLst>
              <a:ext uri="{FF2B5EF4-FFF2-40B4-BE49-F238E27FC236}">
                <a16:creationId xmlns:a16="http://schemas.microsoft.com/office/drawing/2014/main" id="{D0C590F1-25E0-EA21-6538-7CC95C420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400" y="3536355"/>
            <a:ext cx="26416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30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EBEF-E809-E8FF-1FD3-C59A6BC879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A91DD4-3AAF-17C6-4E39-E66C72CBA66D}"/>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17C4A28B-EFF7-2F42-2687-1CC0B36524C2}"/>
              </a:ext>
            </a:extLst>
          </p:cNvPr>
          <p:cNvSpPr txBox="1"/>
          <p:nvPr/>
        </p:nvSpPr>
        <p:spPr>
          <a:xfrm>
            <a:off x="3048000" y="2690336"/>
            <a:ext cx="6096000" cy="1477328"/>
          </a:xfrm>
          <a:prstGeom prst="rect">
            <a:avLst/>
          </a:prstGeom>
          <a:noFill/>
        </p:spPr>
        <p:txBody>
          <a:bodyPr wrap="square">
            <a:spAutoFit/>
          </a:bodyPr>
          <a:lstStyle/>
          <a:p>
            <a:r>
              <a:rPr lang="en-US" dirty="0"/>
              <a:t>https://www.google.com/search?q=laura+mercier+secret+brightening+powder&amp;sxsrf=ALiCzsYWEuO_f3Aoy2uR9NFPa1hgIpOCxQ:1670327250322&amp;source=lnms&amp;tbm=isch&amp;sa=X&amp;ved=2ahUKEwj_16fz9eT7AhUE44UKHfERDS4Q_AUoAXoECAIQAw&amp;biw=1560&amp;bih=832&amp;dpr=2#imgrc=XfKPz_eV-djdcM</a:t>
            </a:r>
          </a:p>
        </p:txBody>
      </p:sp>
      <p:sp>
        <p:nvSpPr>
          <p:cNvPr id="7" name="TextBox 6">
            <a:extLst>
              <a:ext uri="{FF2B5EF4-FFF2-40B4-BE49-F238E27FC236}">
                <a16:creationId xmlns:a16="http://schemas.microsoft.com/office/drawing/2014/main" id="{F3F8C078-8DB8-5172-EF6B-A7309A17E99E}"/>
              </a:ext>
            </a:extLst>
          </p:cNvPr>
          <p:cNvSpPr txBox="1"/>
          <p:nvPr/>
        </p:nvSpPr>
        <p:spPr>
          <a:xfrm>
            <a:off x="3048000" y="4293711"/>
            <a:ext cx="6096000" cy="1477328"/>
          </a:xfrm>
          <a:prstGeom prst="rect">
            <a:avLst/>
          </a:prstGeom>
          <a:noFill/>
        </p:spPr>
        <p:txBody>
          <a:bodyPr wrap="square">
            <a:spAutoFit/>
          </a:bodyPr>
          <a:lstStyle/>
          <a:p>
            <a:r>
              <a:rPr lang="en-US" dirty="0"/>
              <a:t>https://www.google.com/search?q=fenty+beauty+pro+filt%27r+instant+retouch+setting+powder&amp;sxsrf=ALiCzsYJkrbcE6BkPvTRPyUS1uHjhhDtPA:1670327543390&amp;source=lnms&amp;tbm=isch&amp;sa=X&amp;ved=2ahUKEwjxi4f_9uT7AhXpgM4BHYBlAXcQ_AUoAXoECAEQAw&amp;biw=1560&amp;bih=832&amp;dpr=2#imgrc=t3pr_XaL2eNy7M</a:t>
            </a:r>
          </a:p>
        </p:txBody>
      </p:sp>
    </p:spTree>
    <p:extLst>
      <p:ext uri="{BB962C8B-B14F-4D97-AF65-F5344CB8AC3E}">
        <p14:creationId xmlns:p14="http://schemas.microsoft.com/office/powerpoint/2010/main" val="1217882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harlotte Tilbury Matte Revolution buy to Bahrain. CosmoStore Bahrain">
            <a:extLst>
              <a:ext uri="{FF2B5EF4-FFF2-40B4-BE49-F238E27FC236}">
                <a16:creationId xmlns:a16="http://schemas.microsoft.com/office/drawing/2014/main" id="{81D1F726-A79A-76B0-E41D-3B66914A8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7" y="665956"/>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FD2CC6-FE60-8F1F-D6E7-0FB813814A8B}"/>
              </a:ext>
            </a:extLst>
          </p:cNvPr>
          <p:cNvSpPr>
            <a:spLocks noGrp="1"/>
          </p:cNvSpPr>
          <p:nvPr>
            <p:ph type="title"/>
          </p:nvPr>
        </p:nvSpPr>
        <p:spPr/>
        <p:txBody>
          <a:bodyPr/>
          <a:lstStyle/>
          <a:p>
            <a:r>
              <a:rPr lang="en-US" dirty="0"/>
              <a:t>lipstick</a:t>
            </a:r>
          </a:p>
        </p:txBody>
      </p:sp>
      <p:sp>
        <p:nvSpPr>
          <p:cNvPr id="3" name="Content Placeholder 2">
            <a:extLst>
              <a:ext uri="{FF2B5EF4-FFF2-40B4-BE49-F238E27FC236}">
                <a16:creationId xmlns:a16="http://schemas.microsoft.com/office/drawing/2014/main" id="{6AA20F18-6AF4-1D91-C8CB-9E5D515A9BF7}"/>
              </a:ext>
            </a:extLst>
          </p:cNvPr>
          <p:cNvSpPr>
            <a:spLocks noGrp="1"/>
          </p:cNvSpPr>
          <p:nvPr>
            <p:ph idx="1"/>
          </p:nvPr>
        </p:nvSpPr>
        <p:spPr>
          <a:xfrm>
            <a:off x="381000" y="1641475"/>
            <a:ext cx="5441950" cy="4351338"/>
          </a:xfrm>
        </p:spPr>
        <p:txBody>
          <a:bodyPr>
            <a:normAutofit fontScale="92500" lnSpcReduction="10000"/>
          </a:bodyPr>
          <a:lstStyle/>
          <a:p>
            <a:pPr algn="l"/>
            <a:r>
              <a:rPr lang="en-US" b="0" i="0" dirty="0">
                <a:solidFill>
                  <a:srgbClr val="414141"/>
                </a:solidFill>
                <a:effectLst/>
                <a:latin typeface="Gabor"/>
              </a:rPr>
              <a:t>Charlotte Tilbury</a:t>
            </a:r>
            <a:r>
              <a:rPr lang="en-US" dirty="0">
                <a:solidFill>
                  <a:srgbClr val="414141"/>
                </a:solidFill>
                <a:latin typeface="SaolText"/>
              </a:rPr>
              <a:t> </a:t>
            </a:r>
            <a:r>
              <a:rPr lang="en-US" b="0" i="0" dirty="0">
                <a:solidFill>
                  <a:srgbClr val="202020"/>
                </a:solidFill>
                <a:effectLst/>
                <a:latin typeface="SaolDisplay"/>
              </a:rPr>
              <a:t>Matte Revolution</a:t>
            </a:r>
          </a:p>
          <a:p>
            <a:pPr marL="0" indent="0" algn="l">
              <a:buNone/>
            </a:pPr>
            <a:r>
              <a:rPr lang="en-US" dirty="0"/>
              <a:t>Pretty hues, the 3D pigment that gives your lips obvious fullness, and a pleasant matte feel, straight to the lipstick hall of fame. The Pillow Talk group is unquestionably legendary, but we also give it a very high rating.</a:t>
            </a:r>
          </a:p>
          <a:p>
            <a:pPr marL="0" indent="0">
              <a:buNone/>
            </a:pPr>
            <a:r>
              <a:rPr lang="en-US" sz="2800"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Disclaimer</a:t>
            </a:r>
            <a:r>
              <a:rPr lang="en-US" sz="2800" b="1" dirty="0">
                <a:solidFill>
                  <a:srgbClr val="000000"/>
                </a:solidFill>
                <a:latin typeface="Arial" panose="020B0604020202020204" pitchFamily="34" charset="0"/>
              </a:rPr>
              <a:t>: THIS IS MY PERSONAL OPINION, EVERYONE HAS DIFFERENT SKIN TEXTURE, SO  PRODUCT WORK AND OTHER NOT”</a:t>
            </a:r>
          </a:p>
          <a:p>
            <a:pPr marL="0" indent="0" algn="l">
              <a:buNone/>
            </a:pPr>
            <a:endParaRPr lang="en-US" dirty="0"/>
          </a:p>
        </p:txBody>
      </p:sp>
    </p:spTree>
    <p:extLst>
      <p:ext uri="{BB962C8B-B14F-4D97-AF65-F5344CB8AC3E}">
        <p14:creationId xmlns:p14="http://schemas.microsoft.com/office/powerpoint/2010/main" val="4232841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5ACC-F29F-4202-C9F3-BFE7D88383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E0A874-40BD-530C-2F9D-784C8EEC9858}"/>
              </a:ext>
            </a:extLst>
          </p:cNvPr>
          <p:cNvSpPr>
            <a:spLocks noGrp="1"/>
          </p:cNvSpPr>
          <p:nvPr>
            <p:ph idx="1"/>
          </p:nvPr>
        </p:nvSpPr>
        <p:spPr/>
        <p:txBody>
          <a:bodyPr/>
          <a:lstStyle/>
          <a:p>
            <a:r>
              <a:rPr lang="en-US" dirty="0">
                <a:hlinkClick r:id="rId2"/>
              </a:rPr>
              <a:t>https://www.google.com/search?q=Charlotte+Tilbury+Matte+Revolution&amp;sxsrf=ALiCzsZcCfcCO1Xiwiy6apl5rX7LLWH6Ww:1670328034856&amp;source=lnms&amp;tbm=isch&amp;sa=X&amp;ved=2ahUKEwiv6LPp-OT7AhXL8IUKHZT_AjoQ_AUoAXoECAEQAw&amp;biw=1560&amp;bih=889&amp;dpr=2#imgrc=BrDMT8yaydzOuM</a:t>
            </a:r>
            <a:endParaRPr lang="en-US" dirty="0"/>
          </a:p>
          <a:p>
            <a:r>
              <a:rPr lang="en-US" dirty="0">
                <a:hlinkClick r:id="rId3"/>
              </a:rPr>
              <a:t>https://www.google.com/search?q=CoverGirl+Outlast+Double+LipShine,&amp;sxsrf=ALiCzsbyU4iMArEESR_SB0LrlLhKYnt7vQ:1670328579544&amp;source=lnms&amp;tbm=isch&amp;sa=X&amp;ved=2ahUKEwjI_ZDt-uT7AhUC4BoKHckrBj0Q_AUoAXoECAIQAw&amp;biw=1560&amp;bih=832&amp;dpr=2#imgrc=StSmkotTWAc-EM</a:t>
            </a:r>
            <a:endParaRPr lang="en-US" dirty="0"/>
          </a:p>
          <a:p>
            <a:endParaRPr lang="en-US" dirty="0"/>
          </a:p>
        </p:txBody>
      </p:sp>
    </p:spTree>
    <p:extLst>
      <p:ext uri="{BB962C8B-B14F-4D97-AF65-F5344CB8AC3E}">
        <p14:creationId xmlns:p14="http://schemas.microsoft.com/office/powerpoint/2010/main" val="165125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691A-8157-9BDD-616A-5635F187DC8C}"/>
              </a:ext>
            </a:extLst>
          </p:cNvPr>
          <p:cNvSpPr>
            <a:spLocks noGrp="1"/>
          </p:cNvSpPr>
          <p:nvPr>
            <p:ph type="title"/>
          </p:nvPr>
        </p:nvSpPr>
        <p:spPr/>
        <p:txBody>
          <a:bodyPr/>
          <a:lstStyle/>
          <a:p>
            <a:r>
              <a:rPr lang="en-US" dirty="0"/>
              <a:t>Skin Care </a:t>
            </a:r>
          </a:p>
        </p:txBody>
      </p:sp>
      <p:sp>
        <p:nvSpPr>
          <p:cNvPr id="3" name="Content Placeholder 2">
            <a:extLst>
              <a:ext uri="{FF2B5EF4-FFF2-40B4-BE49-F238E27FC236}">
                <a16:creationId xmlns:a16="http://schemas.microsoft.com/office/drawing/2014/main" id="{DB1E199C-315C-9666-415A-9845C9C732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9461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6327B-3E93-03D7-6934-A3E2CF7A5BC7}"/>
              </a:ext>
            </a:extLst>
          </p:cNvPr>
          <p:cNvSpPr>
            <a:spLocks noGrp="1"/>
          </p:cNvSpPr>
          <p:nvPr>
            <p:ph idx="1"/>
          </p:nvPr>
        </p:nvSpPr>
        <p:spPr/>
        <p:txBody>
          <a:bodyPr/>
          <a:lstStyle/>
          <a:p>
            <a:r>
              <a:rPr lang="en-US" dirty="0" err="1"/>
              <a:t>Panoxyl</a:t>
            </a:r>
            <a:r>
              <a:rPr lang="en-US" dirty="0"/>
              <a:t> acne creamy wash</a:t>
            </a:r>
          </a:p>
          <a:p>
            <a:r>
              <a:rPr lang="en-US" sz="2400" dirty="0"/>
              <a:t>This daily wash includes 4% benzoyl peroxide, which is gentle enough for regular use yet powerful enough to battle the nastiest pimples! The creamy cleanser, which specialists recommend, cleans and unclogs pores to eliminate existing outbreaks. When taken as part of a regular acne treatment practice, it can also help to prevent new spots from appearing. For a more gentle and moisturizing daily cleaning, the creamy recipe is tempered with emollients.</a:t>
            </a:r>
          </a:p>
          <a:p>
            <a:r>
              <a:rPr lang="en-US" sz="2400" i="0" dirty="0">
                <a:solidFill>
                  <a:srgbClr val="000000"/>
                </a:solidFill>
                <a:effectLst/>
                <a:latin typeface="Arial" panose="020B0604020202020204" pitchFamily="34" charset="0"/>
              </a:rPr>
              <a:t>“</a:t>
            </a:r>
            <a:r>
              <a:rPr lang="en-US" sz="2400" b="1" i="0" dirty="0">
                <a:solidFill>
                  <a:srgbClr val="000000"/>
                </a:solidFill>
                <a:effectLst/>
                <a:latin typeface="Arial" panose="020B0604020202020204" pitchFamily="34" charset="0"/>
              </a:rPr>
              <a:t>Disclaimer</a:t>
            </a:r>
            <a:r>
              <a:rPr lang="en-US" sz="2400" b="1" dirty="0">
                <a:solidFill>
                  <a:srgbClr val="000000"/>
                </a:solidFill>
                <a:latin typeface="Arial" panose="020B0604020202020204" pitchFamily="34" charset="0"/>
              </a:rPr>
              <a:t>: THIS IS MY PERSONAL OPINION, EVERYONE HAS DIFFERENT SKIN TEXTURE, SO  PRODUCT WORK AND OTHER NOT”</a:t>
            </a:r>
          </a:p>
          <a:p>
            <a:endParaRPr lang="en-US" sz="2400" dirty="0"/>
          </a:p>
        </p:txBody>
      </p:sp>
      <p:pic>
        <p:nvPicPr>
          <p:cNvPr id="13314" name="Picture 2" descr="Panoxyl Acne Creamy Wash Benzoyl Peroxide 4% Daily Control - 170G - Face  Wash: Buy Online at Best Prices in Bangladesh | Daraz.com.bd">
            <a:extLst>
              <a:ext uri="{FF2B5EF4-FFF2-40B4-BE49-F238E27FC236}">
                <a16:creationId xmlns:a16="http://schemas.microsoft.com/office/drawing/2014/main" id="{9A07EE67-F2AE-04B0-5B53-7E3C2E94A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380" y="1223082"/>
            <a:ext cx="1875039" cy="39226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5E56A5C-5C94-928A-8059-29825A4BECBA}"/>
              </a:ext>
            </a:extLst>
          </p:cNvPr>
          <p:cNvSpPr>
            <a:spLocks noGrp="1"/>
          </p:cNvSpPr>
          <p:nvPr>
            <p:ph type="title"/>
          </p:nvPr>
        </p:nvSpPr>
        <p:spPr/>
        <p:txBody>
          <a:bodyPr/>
          <a:lstStyle/>
          <a:p>
            <a:r>
              <a:rPr lang="en-US" dirty="0"/>
              <a:t>FACE WASH </a:t>
            </a:r>
          </a:p>
        </p:txBody>
      </p:sp>
    </p:spTree>
    <p:extLst>
      <p:ext uri="{BB962C8B-B14F-4D97-AF65-F5344CB8AC3E}">
        <p14:creationId xmlns:p14="http://schemas.microsoft.com/office/powerpoint/2010/main" val="59625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0EA9-564B-7EF8-4380-F8207C279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FC077-45C5-3AA9-9DC5-E6E90AF8A9BA}"/>
              </a:ext>
            </a:extLst>
          </p:cNvPr>
          <p:cNvSpPr>
            <a:spLocks noGrp="1"/>
          </p:cNvSpPr>
          <p:nvPr>
            <p:ph idx="1"/>
          </p:nvPr>
        </p:nvSpPr>
        <p:spPr/>
        <p:txBody>
          <a:bodyPr/>
          <a:lstStyle/>
          <a:p>
            <a:r>
              <a:rPr lang="en-US" dirty="0">
                <a:hlinkClick r:id="rId2"/>
              </a:rPr>
              <a:t>https://www.google.com/search?q=panoxyl+acne+creamy+wash&amp;hl=en&amp;sxsrf=ALiCzsbl1FCTIAw8WmYzEuOI3j0vhTIgeA:1670329255646&amp;source=lnms&amp;tbm=isch&amp;sa=X&amp;ved=2ahUKEwjW8sKv_eT7AhUOQhoKHQ_BAJ4Q_AUoAXoECAEQAw&amp;biw=1560&amp;bih=889&amp;dpr=2#imgrc=HurocEJE6EBdnM</a:t>
            </a:r>
            <a:endParaRPr lang="en-US" dirty="0"/>
          </a:p>
          <a:p>
            <a:endParaRPr lang="en-US" dirty="0"/>
          </a:p>
        </p:txBody>
      </p:sp>
    </p:spTree>
    <p:extLst>
      <p:ext uri="{BB962C8B-B14F-4D97-AF65-F5344CB8AC3E}">
        <p14:creationId xmlns:p14="http://schemas.microsoft.com/office/powerpoint/2010/main" val="83848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8C4D-AB96-628B-4EB1-D18AA7BE276D}"/>
              </a:ext>
            </a:extLst>
          </p:cNvPr>
          <p:cNvSpPr>
            <a:spLocks noGrp="1"/>
          </p:cNvSpPr>
          <p:nvPr>
            <p:ph type="title"/>
          </p:nvPr>
        </p:nvSpPr>
        <p:spPr/>
        <p:txBody>
          <a:bodyPr/>
          <a:lstStyle/>
          <a:p>
            <a:r>
              <a:rPr lang="en-US" dirty="0"/>
              <a:t>Toner</a:t>
            </a:r>
          </a:p>
        </p:txBody>
      </p:sp>
      <p:sp>
        <p:nvSpPr>
          <p:cNvPr id="3" name="Content Placeholder 2">
            <a:extLst>
              <a:ext uri="{FF2B5EF4-FFF2-40B4-BE49-F238E27FC236}">
                <a16:creationId xmlns:a16="http://schemas.microsoft.com/office/drawing/2014/main" id="{D01E6236-8610-C489-BE05-992DD4A40A64}"/>
              </a:ext>
            </a:extLst>
          </p:cNvPr>
          <p:cNvSpPr>
            <a:spLocks noGrp="1"/>
          </p:cNvSpPr>
          <p:nvPr>
            <p:ph idx="1"/>
          </p:nvPr>
        </p:nvSpPr>
        <p:spPr/>
        <p:txBody>
          <a:bodyPr>
            <a:normAutofit lnSpcReduction="10000"/>
          </a:bodyPr>
          <a:lstStyle/>
          <a:p>
            <a:r>
              <a:rPr lang="en-US" dirty="0"/>
              <a:t>Pixi Beauty Glow Tonic</a:t>
            </a:r>
          </a:p>
          <a:p>
            <a:r>
              <a:rPr lang="en-US" dirty="0"/>
              <a:t>This product has a cult following because of its exfoliating and brightening properties, which are attributed to a 5% glycolic acid content. But we think it's a good choice for folks with mixed skin (or anyone who has oily and dry patches) because it contains astringent witch hazel to absorb excess oil and moisturize aloe vera. 1 It's alcohol-free, so there's no need to worry about it drying out or peeling.</a:t>
            </a:r>
          </a:p>
          <a:p>
            <a:r>
              <a:rPr lang="en-US" sz="2800"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Disclaimer</a:t>
            </a:r>
            <a:r>
              <a:rPr lang="en-US" sz="2800" b="1" dirty="0">
                <a:solidFill>
                  <a:srgbClr val="000000"/>
                </a:solidFill>
                <a:latin typeface="Arial" panose="020B0604020202020204" pitchFamily="34" charset="0"/>
              </a:rPr>
              <a:t>: THIS IS MY PERSONAL OPINION, EVERYONE HAS DIFFERENT SKIN TEXTURE, SO  PRODUCT WORK AND OTHER NOT”</a:t>
            </a:r>
          </a:p>
          <a:p>
            <a:endParaRPr lang="en-US" dirty="0"/>
          </a:p>
        </p:txBody>
      </p:sp>
      <p:pic>
        <p:nvPicPr>
          <p:cNvPr id="14338" name="Picture 2" descr="Glow Tonic ❘ PIXI ≡ SEPHORA">
            <a:extLst>
              <a:ext uri="{FF2B5EF4-FFF2-40B4-BE49-F238E27FC236}">
                <a16:creationId xmlns:a16="http://schemas.microsoft.com/office/drawing/2014/main" id="{880E81BF-5743-3DBB-D4A1-35A09D186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980" y="23896"/>
            <a:ext cx="2008020" cy="200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746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323-E5FE-FC45-A44C-F9463B26F1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0D6D00-6521-2DC6-F51B-41B5E122A935}"/>
              </a:ext>
            </a:extLst>
          </p:cNvPr>
          <p:cNvSpPr>
            <a:spLocks noGrp="1"/>
          </p:cNvSpPr>
          <p:nvPr>
            <p:ph idx="1"/>
          </p:nvPr>
        </p:nvSpPr>
        <p:spPr/>
        <p:txBody>
          <a:bodyPr/>
          <a:lstStyle/>
          <a:p>
            <a:r>
              <a:rPr lang="en-US" dirty="0">
                <a:hlinkClick r:id="rId2"/>
              </a:rPr>
              <a:t>https://www.google.com/search?q=Pixi+Beauty+Glow+Tonic&amp;sxsrf=ALiCzsabg31u6uM0AjjqoFEISPXTDiO5qw:1670329474811&amp;source=lnms&amp;tbm=isch&amp;sa=X&amp;ved=2ahUKEwjr3YOY_uT7AhUVhc4BHbA0DIEQ_AUoAXoECAIQAw&amp;biw=1560&amp;bih=832&amp;dpr=2#imgrc=pLInZsSVEPNWsM</a:t>
            </a:r>
            <a:endParaRPr lang="en-US" dirty="0"/>
          </a:p>
          <a:p>
            <a:endParaRPr lang="en-US" dirty="0"/>
          </a:p>
        </p:txBody>
      </p:sp>
    </p:spTree>
    <p:extLst>
      <p:ext uri="{BB962C8B-B14F-4D97-AF65-F5344CB8AC3E}">
        <p14:creationId xmlns:p14="http://schemas.microsoft.com/office/powerpoint/2010/main" val="2360027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8B89-5AE7-E784-1B49-9965E6278FA5}"/>
              </a:ext>
            </a:extLst>
          </p:cNvPr>
          <p:cNvSpPr>
            <a:spLocks noGrp="1"/>
          </p:cNvSpPr>
          <p:nvPr>
            <p:ph type="title"/>
          </p:nvPr>
        </p:nvSpPr>
        <p:spPr/>
        <p:txBody>
          <a:bodyPr/>
          <a:lstStyle/>
          <a:p>
            <a:r>
              <a:rPr lang="en-US" dirty="0"/>
              <a:t>Moisturizer</a:t>
            </a:r>
          </a:p>
        </p:txBody>
      </p:sp>
      <p:sp>
        <p:nvSpPr>
          <p:cNvPr id="3" name="Content Placeholder 2">
            <a:extLst>
              <a:ext uri="{FF2B5EF4-FFF2-40B4-BE49-F238E27FC236}">
                <a16:creationId xmlns:a16="http://schemas.microsoft.com/office/drawing/2014/main" id="{5E0D4DA6-E2FE-5715-C7B9-57FE5F759520}"/>
              </a:ext>
            </a:extLst>
          </p:cNvPr>
          <p:cNvSpPr>
            <a:spLocks noGrp="1"/>
          </p:cNvSpPr>
          <p:nvPr>
            <p:ph idx="1"/>
          </p:nvPr>
        </p:nvSpPr>
        <p:spPr/>
        <p:txBody>
          <a:bodyPr/>
          <a:lstStyle/>
          <a:p>
            <a:pPr marL="0" indent="0">
              <a:buNone/>
            </a:pPr>
            <a:r>
              <a:rPr lang="en-US" dirty="0"/>
              <a:t>Neutrogena Hydro Boost Gel Cream</a:t>
            </a:r>
          </a:p>
          <a:p>
            <a:pPr marL="0" indent="0">
              <a:buNone/>
            </a:pPr>
            <a:r>
              <a:rPr lang="en-US" dirty="0"/>
              <a:t>Maintain supple and moisturized skin on a daily basis. The unique water gel-cream combination absorbs rapidly, like a gel, but has the long-lasting moisturizing power of cream to relieve your extra-dry skin's thirst. Gel matrix composition with liquid crystals distributes on the skin to release water and potent humectants to hydrate and lock it in for 48 hours, hydrating and moisturizing enough for most skin types.</a:t>
            </a:r>
          </a:p>
          <a:p>
            <a:pPr marL="0" indent="0">
              <a:buNone/>
            </a:pPr>
            <a:r>
              <a:rPr lang="en-US" sz="2800"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Disclaimer</a:t>
            </a:r>
            <a:r>
              <a:rPr lang="en-US" sz="2800" b="1" dirty="0">
                <a:solidFill>
                  <a:srgbClr val="000000"/>
                </a:solidFill>
                <a:latin typeface="Arial" panose="020B0604020202020204" pitchFamily="34" charset="0"/>
              </a:rPr>
              <a:t>: THIS IS MY PERSONAL OPINION, EVERYONE HAS DIFFERENT SKIN TEXTURE, SO  PRODUCT WORK AND OTHER NOT”</a:t>
            </a:r>
          </a:p>
          <a:p>
            <a:pPr marL="0" indent="0">
              <a:buNone/>
            </a:pPr>
            <a:endParaRPr lang="en-US" dirty="0"/>
          </a:p>
        </p:txBody>
      </p:sp>
      <p:pic>
        <p:nvPicPr>
          <p:cNvPr id="15362" name="Picture 2">
            <a:extLst>
              <a:ext uri="{FF2B5EF4-FFF2-40B4-BE49-F238E27FC236}">
                <a16:creationId xmlns:a16="http://schemas.microsoft.com/office/drawing/2014/main" id="{EBCF6339-06AF-70AC-AE8F-C851C49F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39" t="26620" r="11666" b="5322"/>
          <a:stretch/>
        </p:blipFill>
        <p:spPr bwMode="auto">
          <a:xfrm>
            <a:off x="9771647" y="264694"/>
            <a:ext cx="2176341" cy="190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9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1362-EC75-8CDD-CD8F-8348461DFE9A}"/>
              </a:ext>
            </a:extLst>
          </p:cNvPr>
          <p:cNvSpPr>
            <a:spLocks noGrp="1"/>
          </p:cNvSpPr>
          <p:nvPr>
            <p:ph type="title"/>
          </p:nvPr>
        </p:nvSpPr>
        <p:spPr/>
        <p:txBody>
          <a:bodyPr/>
          <a:lstStyle/>
          <a:p>
            <a:r>
              <a:rPr lang="en-US" dirty="0"/>
              <a:t>About </a:t>
            </a:r>
          </a:p>
        </p:txBody>
      </p:sp>
      <p:sp>
        <p:nvSpPr>
          <p:cNvPr id="3" name="Content Placeholder 2">
            <a:extLst>
              <a:ext uri="{FF2B5EF4-FFF2-40B4-BE49-F238E27FC236}">
                <a16:creationId xmlns:a16="http://schemas.microsoft.com/office/drawing/2014/main" id="{F4218821-F3A5-FF2F-E2A8-D137CEEF76DE}"/>
              </a:ext>
            </a:extLst>
          </p:cNvPr>
          <p:cNvSpPr>
            <a:spLocks noGrp="1"/>
          </p:cNvSpPr>
          <p:nvPr>
            <p:ph idx="1"/>
          </p:nvPr>
        </p:nvSpPr>
        <p:spPr/>
        <p:txBody>
          <a:bodyPr/>
          <a:lstStyle/>
          <a:p>
            <a:r>
              <a:rPr lang="en-US" dirty="0"/>
              <a:t>I began writing about beauty for various Instagram followers. I founded WHJ Beauty Blogger as a location where I could write about goods and experiences in a way that was just not possible on social media owing to the excessive cooperation between cosmetics brands and beauty influencers.</a:t>
            </a:r>
          </a:p>
        </p:txBody>
      </p:sp>
    </p:spTree>
    <p:extLst>
      <p:ext uri="{BB962C8B-B14F-4D97-AF65-F5344CB8AC3E}">
        <p14:creationId xmlns:p14="http://schemas.microsoft.com/office/powerpoint/2010/main" val="2690380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349D-7503-C2F6-1EEC-1705CF29C6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DC71A5-C840-523B-8A9A-706D1345DAE1}"/>
              </a:ext>
            </a:extLst>
          </p:cNvPr>
          <p:cNvSpPr>
            <a:spLocks noGrp="1"/>
          </p:cNvSpPr>
          <p:nvPr>
            <p:ph idx="1"/>
          </p:nvPr>
        </p:nvSpPr>
        <p:spPr/>
        <p:txBody>
          <a:bodyPr/>
          <a:lstStyle/>
          <a:p>
            <a:r>
              <a:rPr lang="en-US" dirty="0">
                <a:hlinkClick r:id="rId2"/>
              </a:rPr>
              <a:t>https://www.google.com/search?q=Neutrogena+Hydro+Boost+Gel+Cream+review&amp;sxsrf=ALiCzsZWL_KFfEuiMPU7e9oiYwTlBUTcig:1670334645248&amp;source=lnms&amp;tbm=isch&amp;sa=X&amp;ved=2ahUKEwiXhL65keX7AhXlzIUKHck9Df0Q_AUoAnoECAIQBA&amp;biw=1560&amp;bih=832&amp;dpr=2#imgrc=0sgqChn_0I8wsM</a:t>
            </a:r>
            <a:endParaRPr lang="en-US" dirty="0"/>
          </a:p>
          <a:p>
            <a:endParaRPr lang="en-US" dirty="0"/>
          </a:p>
        </p:txBody>
      </p:sp>
    </p:spTree>
    <p:extLst>
      <p:ext uri="{BB962C8B-B14F-4D97-AF65-F5344CB8AC3E}">
        <p14:creationId xmlns:p14="http://schemas.microsoft.com/office/powerpoint/2010/main" val="3365863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69C6-D1E7-0AEA-0F0F-2D71ABB8210A}"/>
              </a:ext>
            </a:extLst>
          </p:cNvPr>
          <p:cNvSpPr>
            <a:spLocks noGrp="1"/>
          </p:cNvSpPr>
          <p:nvPr>
            <p:ph type="title"/>
          </p:nvPr>
        </p:nvSpPr>
        <p:spPr/>
        <p:txBody>
          <a:bodyPr/>
          <a:lstStyle/>
          <a:p>
            <a:r>
              <a:rPr lang="en-US" dirty="0"/>
              <a:t>Serum</a:t>
            </a:r>
          </a:p>
        </p:txBody>
      </p:sp>
      <p:sp>
        <p:nvSpPr>
          <p:cNvPr id="3" name="Content Placeholder 2">
            <a:extLst>
              <a:ext uri="{FF2B5EF4-FFF2-40B4-BE49-F238E27FC236}">
                <a16:creationId xmlns:a16="http://schemas.microsoft.com/office/drawing/2014/main" id="{9E56E79C-4B55-D071-020F-9DC516583A41}"/>
              </a:ext>
            </a:extLst>
          </p:cNvPr>
          <p:cNvSpPr>
            <a:spLocks noGrp="1"/>
          </p:cNvSpPr>
          <p:nvPr>
            <p:ph idx="1"/>
          </p:nvPr>
        </p:nvSpPr>
        <p:spPr>
          <a:xfrm>
            <a:off x="279400" y="1825625"/>
            <a:ext cx="10121900" cy="4351338"/>
          </a:xfrm>
        </p:spPr>
        <p:txBody>
          <a:bodyPr>
            <a:normAutofit lnSpcReduction="10000"/>
          </a:bodyPr>
          <a:lstStyle/>
          <a:p>
            <a:r>
              <a:rPr lang="en-US" b="0" i="0" dirty="0" err="1">
                <a:solidFill>
                  <a:srgbClr val="0F1111"/>
                </a:solidFill>
                <a:effectLst/>
                <a:latin typeface="Amazon Ember"/>
              </a:rPr>
              <a:t>Tatcha</a:t>
            </a:r>
            <a:r>
              <a:rPr lang="en-US" b="0" i="0" dirty="0">
                <a:solidFill>
                  <a:srgbClr val="0F1111"/>
                </a:solidFill>
                <a:effectLst/>
                <a:latin typeface="Amazon Ember"/>
              </a:rPr>
              <a:t> The Dewy Serum</a:t>
            </a:r>
          </a:p>
          <a:p>
            <a:pPr marL="0" indent="0">
              <a:buNone/>
            </a:pPr>
            <a:r>
              <a:rPr lang="en-US" dirty="0" err="1"/>
              <a:t>Tatcha</a:t>
            </a:r>
            <a:r>
              <a:rPr lang="en-US" dirty="0"/>
              <a:t> can help you to take care of your skin. The Dewy Serum is a 3-in-1 skincare treatment that contains skin-loving components that hydrate, plump, and resurface the skin. The serum also contains hyaluronic acid, which helps firm the face and reduces the appearance of fine lines and wrinkles, as well as squalene, which locks in moisture. Incorporate this creamy gel into your skincare regimen to help restore a smooth, luminous complexion.</a:t>
            </a:r>
          </a:p>
          <a:p>
            <a:pPr marL="0" indent="0">
              <a:buNone/>
            </a:pPr>
            <a:r>
              <a:rPr lang="en-US" sz="2800"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Disclaimer</a:t>
            </a:r>
            <a:r>
              <a:rPr lang="en-US" sz="2800" b="1" dirty="0">
                <a:solidFill>
                  <a:srgbClr val="000000"/>
                </a:solidFill>
                <a:latin typeface="Arial" panose="020B0604020202020204" pitchFamily="34" charset="0"/>
              </a:rPr>
              <a:t>: THIS IS MY PERSONAL OPINION, EVERYONE HAS DIFFERENT SKIN TEXTURE, SO  PRODUCT WORK AND OTHER NOT”</a:t>
            </a:r>
          </a:p>
          <a:p>
            <a:pPr marL="0" indent="0">
              <a:buNone/>
            </a:pPr>
            <a:endParaRPr lang="en-US" dirty="0"/>
          </a:p>
        </p:txBody>
      </p:sp>
      <p:pic>
        <p:nvPicPr>
          <p:cNvPr id="16386" name="Picture 2" descr="Buy Tatcha The Dewy Serum: Locks in Moisture for Smoother, Plumper &amp; Dewier  Skin, 1 oz Online at Lowest Price in Bahrain. B09Z9RCKGV">
            <a:extLst>
              <a:ext uri="{FF2B5EF4-FFF2-40B4-BE49-F238E27FC236}">
                <a16:creationId xmlns:a16="http://schemas.microsoft.com/office/drawing/2014/main" id="{E8FD3F95-FF8B-E3E3-9388-F6F4737527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33" r="30400"/>
          <a:stretch/>
        </p:blipFill>
        <p:spPr bwMode="auto">
          <a:xfrm>
            <a:off x="10347325" y="1314450"/>
            <a:ext cx="17843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398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468-9FE9-46EE-36D1-BB3FB3AD2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E58F03-3043-C829-B22B-657C92B4DFEB}"/>
              </a:ext>
            </a:extLst>
          </p:cNvPr>
          <p:cNvSpPr>
            <a:spLocks noGrp="1"/>
          </p:cNvSpPr>
          <p:nvPr>
            <p:ph idx="1"/>
          </p:nvPr>
        </p:nvSpPr>
        <p:spPr/>
        <p:txBody>
          <a:bodyPr/>
          <a:lstStyle/>
          <a:p>
            <a:r>
              <a:rPr lang="en-US" dirty="0">
                <a:hlinkClick r:id="rId2"/>
              </a:rPr>
              <a:t>https://www.google.com/search?q=tatcha+the+dewy+serum&amp;sxsrf=ALiCzsbKXSaA_MfXYAtFmYwS-Rpr4unvyg:1670335264449&amp;source=lnms&amp;tbm=isch&amp;sa=X&amp;ved=2ahUKEwjFmN_gk-X7AhVOlxoKHcXgBfUQ_AUoAXoECAIQAw&amp;biw=1560&amp;bih=832&amp;dpr=2#imgrc=x_P-Vog9tG8E9M</a:t>
            </a:r>
            <a:endParaRPr lang="en-US" dirty="0"/>
          </a:p>
          <a:p>
            <a:endParaRPr lang="en-US" dirty="0"/>
          </a:p>
        </p:txBody>
      </p:sp>
    </p:spTree>
    <p:extLst>
      <p:ext uri="{BB962C8B-B14F-4D97-AF65-F5344CB8AC3E}">
        <p14:creationId xmlns:p14="http://schemas.microsoft.com/office/powerpoint/2010/main" val="1675314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58F3-8C21-0B87-B84A-38BC73A541B8}"/>
              </a:ext>
            </a:extLst>
          </p:cNvPr>
          <p:cNvSpPr>
            <a:spLocks noGrp="1"/>
          </p:cNvSpPr>
          <p:nvPr>
            <p:ph type="title"/>
          </p:nvPr>
        </p:nvSpPr>
        <p:spPr/>
        <p:txBody>
          <a:bodyPr/>
          <a:lstStyle/>
          <a:p>
            <a:r>
              <a:rPr lang="en-US" dirty="0"/>
              <a:t>Face mask</a:t>
            </a:r>
          </a:p>
        </p:txBody>
      </p:sp>
      <p:sp>
        <p:nvSpPr>
          <p:cNvPr id="3" name="Content Placeholder 2">
            <a:extLst>
              <a:ext uri="{FF2B5EF4-FFF2-40B4-BE49-F238E27FC236}">
                <a16:creationId xmlns:a16="http://schemas.microsoft.com/office/drawing/2014/main" id="{422F1877-84ED-9DE9-B935-B69FC52F468E}"/>
              </a:ext>
            </a:extLst>
          </p:cNvPr>
          <p:cNvSpPr>
            <a:spLocks noGrp="1"/>
          </p:cNvSpPr>
          <p:nvPr>
            <p:ph idx="1"/>
          </p:nvPr>
        </p:nvSpPr>
        <p:spPr/>
        <p:txBody>
          <a:bodyPr/>
          <a:lstStyle/>
          <a:p>
            <a:r>
              <a:rPr lang="en-US" b="0" i="0" dirty="0">
                <a:solidFill>
                  <a:srgbClr val="0F1111"/>
                </a:solidFill>
                <a:effectLst/>
                <a:latin typeface="Amazon Ember"/>
              </a:rPr>
              <a:t>Aztec Secret – Indian Healing Clay</a:t>
            </a:r>
          </a:p>
          <a:p>
            <a:r>
              <a:rPr lang="en-US" dirty="0"/>
              <a:t>100% Natural Calcium Bentonite Clay that is perfect for facials, body wraps, clay baths, foot soaks, hair masks, chilled clay knee packs, bug bites, and more.</a:t>
            </a:r>
            <a:r>
              <a:rPr lang="ar-BH" dirty="0"/>
              <a:t> </a:t>
            </a:r>
            <a:r>
              <a:rPr lang="en-US" dirty="0"/>
              <a:t>Shrink-wrapped with a non-tear Calcium Bentonite Clay security label on the lid</a:t>
            </a:r>
          </a:p>
        </p:txBody>
      </p:sp>
      <p:pic>
        <p:nvPicPr>
          <p:cNvPr id="17410" name="Picture 2" descr="Aztec Secret - Indian Healing Clay, 1 lb">
            <a:extLst>
              <a:ext uri="{FF2B5EF4-FFF2-40B4-BE49-F238E27FC236}">
                <a16:creationId xmlns:a16="http://schemas.microsoft.com/office/drawing/2014/main" id="{20993498-F9B2-6242-9668-3DE3C3F8F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14800"/>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6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4C25-C0F3-8731-9D30-17E8E6BDCB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82B155-2B66-7487-D19B-2097C00B4630}"/>
              </a:ext>
            </a:extLst>
          </p:cNvPr>
          <p:cNvSpPr>
            <a:spLocks noGrp="1"/>
          </p:cNvSpPr>
          <p:nvPr>
            <p:ph idx="1"/>
          </p:nvPr>
        </p:nvSpPr>
        <p:spPr/>
        <p:txBody>
          <a:bodyPr/>
          <a:lstStyle/>
          <a:p>
            <a:r>
              <a:rPr lang="en-US" dirty="0"/>
              <a:t>https://www.google.com/search?q=aztec+secret+%E2%80%93+indian+healing+clay&amp;sxsrf=ALiCzsb-pRZw3J00y2YsWyXTZIGJV2rkhg:1670335527274&amp;source=lnms&amp;tbm=isch&amp;sa=X&amp;ved=2ahUKEwie34jelOX7AhV3hc4BHTsBD2QQ_AUoAXoECAEQAw&amp;biw=1560&amp;bih=889&amp;dpr=2#imgrc=Jxta75YYNtXcOM</a:t>
            </a:r>
            <a:endParaRPr lang="ar-BH" dirty="0"/>
          </a:p>
          <a:p>
            <a:endParaRPr lang="en-US" dirty="0"/>
          </a:p>
        </p:txBody>
      </p:sp>
    </p:spTree>
    <p:extLst>
      <p:ext uri="{BB962C8B-B14F-4D97-AF65-F5344CB8AC3E}">
        <p14:creationId xmlns:p14="http://schemas.microsoft.com/office/powerpoint/2010/main" val="125657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0A4-4AC6-C1E0-A213-44BAFAFFC6AC}"/>
              </a:ext>
            </a:extLst>
          </p:cNvPr>
          <p:cNvSpPr>
            <a:spLocks noGrp="1"/>
          </p:cNvSpPr>
          <p:nvPr>
            <p:ph type="title"/>
          </p:nvPr>
        </p:nvSpPr>
        <p:spPr/>
        <p:txBody>
          <a:bodyPr/>
          <a:lstStyle/>
          <a:p>
            <a:r>
              <a:rPr lang="en-US" dirty="0"/>
              <a:t>NAILS </a:t>
            </a:r>
          </a:p>
        </p:txBody>
      </p:sp>
      <p:sp>
        <p:nvSpPr>
          <p:cNvPr id="3" name="Content Placeholder 2">
            <a:extLst>
              <a:ext uri="{FF2B5EF4-FFF2-40B4-BE49-F238E27FC236}">
                <a16:creationId xmlns:a16="http://schemas.microsoft.com/office/drawing/2014/main" id="{940C33D2-DC6F-B793-B9F8-8AFE88AE0DD2}"/>
              </a:ext>
            </a:extLst>
          </p:cNvPr>
          <p:cNvSpPr>
            <a:spLocks noGrp="1"/>
          </p:cNvSpPr>
          <p:nvPr>
            <p:ph idx="1"/>
          </p:nvPr>
        </p:nvSpPr>
        <p:spPr/>
        <p:txBody>
          <a:bodyPr/>
          <a:lstStyle/>
          <a:p>
            <a:r>
              <a:rPr lang="en-US" dirty="0"/>
              <a:t> THESE ARE SOME TO THE PRODUCT THAT I LOVE TO USE THEM </a:t>
            </a:r>
          </a:p>
        </p:txBody>
      </p:sp>
    </p:spTree>
    <p:extLst>
      <p:ext uri="{BB962C8B-B14F-4D97-AF65-F5344CB8AC3E}">
        <p14:creationId xmlns:p14="http://schemas.microsoft.com/office/powerpoint/2010/main" val="23510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y essie Enamel Nail Polish 13 Mademoiselle 13.5ml · Bahrain">
            <a:extLst>
              <a:ext uri="{FF2B5EF4-FFF2-40B4-BE49-F238E27FC236}">
                <a16:creationId xmlns:a16="http://schemas.microsoft.com/office/drawing/2014/main" id="{E0F430A4-06E2-6FFF-40E6-3931B5BFA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0" t="22373" r="12330" b="6036"/>
          <a:stretch/>
        </p:blipFill>
        <p:spPr bwMode="auto">
          <a:xfrm>
            <a:off x="5008815" y="75716"/>
            <a:ext cx="2335506" cy="2178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556D15-B1E4-408B-5D3D-461AB6BD4A8A}"/>
              </a:ext>
            </a:extLst>
          </p:cNvPr>
          <p:cNvSpPr>
            <a:spLocks noGrp="1"/>
          </p:cNvSpPr>
          <p:nvPr>
            <p:ph type="title"/>
          </p:nvPr>
        </p:nvSpPr>
        <p:spPr/>
        <p:txBody>
          <a:bodyPr/>
          <a:lstStyle/>
          <a:p>
            <a:r>
              <a:rPr lang="en-US" dirty="0"/>
              <a:t>Regular nail polish</a:t>
            </a:r>
          </a:p>
        </p:txBody>
      </p:sp>
      <p:sp>
        <p:nvSpPr>
          <p:cNvPr id="3" name="Content Placeholder 2">
            <a:extLst>
              <a:ext uri="{FF2B5EF4-FFF2-40B4-BE49-F238E27FC236}">
                <a16:creationId xmlns:a16="http://schemas.microsoft.com/office/drawing/2014/main" id="{954A4716-F1AB-50E8-65F2-75A4D61E1776}"/>
              </a:ext>
            </a:extLst>
          </p:cNvPr>
          <p:cNvSpPr>
            <a:spLocks noGrp="1"/>
          </p:cNvSpPr>
          <p:nvPr>
            <p:ph idx="1"/>
          </p:nvPr>
        </p:nvSpPr>
        <p:spPr/>
        <p:txBody>
          <a:bodyPr/>
          <a:lstStyle/>
          <a:p>
            <a:pPr algn="l"/>
            <a:r>
              <a:rPr lang="en-US" i="0" cap="all" dirty="0">
                <a:effectLst/>
                <a:latin typeface="Neutraface"/>
              </a:rPr>
              <a:t>ESSIE </a:t>
            </a:r>
            <a:endParaRPr lang="en-US" i="0" dirty="0">
              <a:effectLst/>
              <a:latin typeface="Neutraface"/>
            </a:endParaRPr>
          </a:p>
          <a:p>
            <a:pPr algn="l"/>
            <a:r>
              <a:rPr lang="en-US" i="0" cap="all" dirty="0">
                <a:effectLst/>
                <a:latin typeface="Neutraface"/>
              </a:rPr>
              <a:t>OPI </a:t>
            </a:r>
            <a:endParaRPr lang="en-US" i="0" dirty="0">
              <a:effectLst/>
              <a:latin typeface="Neutraface"/>
            </a:endParaRPr>
          </a:p>
          <a:p>
            <a:pPr algn="l"/>
            <a:r>
              <a:rPr lang="en-US" i="0" dirty="0">
                <a:effectLst/>
                <a:latin typeface="Neutraface"/>
              </a:rPr>
              <a:t>Olive &amp; June</a:t>
            </a:r>
          </a:p>
          <a:p>
            <a:pPr algn="l"/>
            <a:r>
              <a:rPr lang="en-US" dirty="0">
                <a:latin typeface="Neutraface"/>
              </a:rPr>
              <a:t>KIKO</a:t>
            </a:r>
          </a:p>
          <a:p>
            <a:pPr algn="l"/>
            <a:r>
              <a:rPr lang="en-US" dirty="0">
                <a:latin typeface="Neutraface"/>
              </a:rPr>
              <a:t>Flormar</a:t>
            </a:r>
          </a:p>
          <a:p>
            <a:pPr algn="l"/>
            <a:endParaRPr lang="en-US" dirty="0">
              <a:latin typeface="Neutraface"/>
            </a:endParaRPr>
          </a:p>
          <a:p>
            <a:pPr algn="l"/>
            <a:endParaRPr lang="en-US" i="0" dirty="0">
              <a:effectLst/>
              <a:latin typeface="Neutraface"/>
            </a:endParaRPr>
          </a:p>
          <a:p>
            <a:pPr algn="l"/>
            <a:endParaRPr lang="en-US" i="0" dirty="0">
              <a:effectLst/>
              <a:latin typeface="Neutraface"/>
            </a:endParaRPr>
          </a:p>
          <a:p>
            <a:pPr algn="l"/>
            <a:endParaRPr lang="en-US" i="0" dirty="0">
              <a:effectLst/>
              <a:latin typeface="Neutraface"/>
            </a:endParaRPr>
          </a:p>
          <a:p>
            <a:pPr algn="l"/>
            <a:endParaRPr lang="en-US" i="0" dirty="0">
              <a:effectLst/>
              <a:latin typeface="Neutraface"/>
            </a:endParaRPr>
          </a:p>
          <a:p>
            <a:pPr algn="l"/>
            <a:endParaRPr lang="en-US" i="0" dirty="0">
              <a:effectLst/>
              <a:latin typeface="Neutraface"/>
            </a:endParaRPr>
          </a:p>
        </p:txBody>
      </p:sp>
      <p:pic>
        <p:nvPicPr>
          <p:cNvPr id="1030" name="Picture 6" descr="Buy KIKO MILANO - Power Pro Nail Lacquer 26 Salon-quality nail polish with  shiny colour for up to seven days Online at Lowest Price in Bahrain.  B07DP3PW12">
            <a:extLst>
              <a:ext uri="{FF2B5EF4-FFF2-40B4-BE49-F238E27FC236}">
                <a16:creationId xmlns:a16="http://schemas.microsoft.com/office/drawing/2014/main" id="{FA778A6D-FB44-8D9E-B0A0-A9DD741F2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447" y="75716"/>
            <a:ext cx="2078270" cy="20782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ive &amp; June Nail Polish - Ecc - 0.46 Fl Oz : Target">
            <a:extLst>
              <a:ext uri="{FF2B5EF4-FFF2-40B4-BE49-F238E27FC236}">
                <a16:creationId xmlns:a16="http://schemas.microsoft.com/office/drawing/2014/main" id="{660C6E88-A5CE-2E0B-16AF-824F9F1FB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350" y="232970"/>
            <a:ext cx="2178252" cy="21782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y OPI Nail Lacquer, Bubble Bath, Nude Nail Polish, 0.5 fl oz Online at  Lowest Price in Bahrain. B08NXG95SX">
            <a:extLst>
              <a:ext uri="{FF2B5EF4-FFF2-40B4-BE49-F238E27FC236}">
                <a16:creationId xmlns:a16="http://schemas.microsoft.com/office/drawing/2014/main" id="{628E3B87-2EFE-B33D-97A3-BE5C5637E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562" y="75716"/>
            <a:ext cx="2082153" cy="2082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ottle of perfume&#10;&#10;Description automatically generated with low confidence">
            <a:extLst>
              <a:ext uri="{FF2B5EF4-FFF2-40B4-BE49-F238E27FC236}">
                <a16:creationId xmlns:a16="http://schemas.microsoft.com/office/drawing/2014/main" id="{14EB93F1-E3E8-D9B9-9002-0EDF6A9805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564" y="2629265"/>
            <a:ext cx="2457114" cy="3068536"/>
          </a:xfrm>
          <a:prstGeom prst="rect">
            <a:avLst/>
          </a:prstGeom>
        </p:spPr>
      </p:pic>
    </p:spTree>
    <p:extLst>
      <p:ext uri="{BB962C8B-B14F-4D97-AF65-F5344CB8AC3E}">
        <p14:creationId xmlns:p14="http://schemas.microsoft.com/office/powerpoint/2010/main" val="760264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D301-50BE-C932-8363-B670796488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19E3B4-2366-500E-09F0-74D5AC73BF08}"/>
              </a:ext>
            </a:extLst>
          </p:cNvPr>
          <p:cNvSpPr>
            <a:spLocks noGrp="1"/>
          </p:cNvSpPr>
          <p:nvPr>
            <p:ph idx="1"/>
          </p:nvPr>
        </p:nvSpPr>
        <p:spPr/>
        <p:txBody>
          <a:bodyPr>
            <a:normAutofit fontScale="55000" lnSpcReduction="20000"/>
          </a:bodyPr>
          <a:lstStyle/>
          <a:p>
            <a:r>
              <a:rPr lang="en-US" dirty="0">
                <a:hlinkClick r:id="rId2"/>
              </a:rPr>
              <a:t>https://www.google.com/search?q=essie+sheer+enamel+nail+polish&amp;sxsrf=ALiCzsZxfyfAKjmo9xOAvFxL9G2P-rnkgg:1670419520637&amp;source=lnms&amp;tbm=isch&amp;sa=X&amp;ved=2ahUKEwjD4ZzRzef7AhWS3YUKHc1tBZwQ_AUoAXoECAEQAw&amp;biw=1560&amp;bih=889&amp;dpr=2#imgrc=_ErYw5EwFNOgaM</a:t>
            </a:r>
            <a:endParaRPr lang="en-US" dirty="0"/>
          </a:p>
          <a:p>
            <a:r>
              <a:rPr lang="en-US" dirty="0"/>
              <a:t>https://www.google.com/search?q=opi+nail+&amp;tbm=isch&amp;ved=2ahUKEwiX_eqnzuf7AhUFtBoKHWFMDbEQ2-cCegQIABAA&amp;oq=opi+nail+&amp;gs_lcp=CgNpbWcQAzIECCMQJzIFCAAQgAQyBQgAEIAEMgUIABCABDIFCAAQgAQyBQgAEIAEMgUIABCABDIFCAAQgAQyBQgAEIAEMgUIABCABFCpCFjFEmDxFWgAcAB4AIABnAKIAb0NkgEDMi03mAEAoAEBqgELZ3dzLXdpei1pbWfAAQE&amp;sclient=img&amp;ei=9pSQY5eqEIXoauGYtYgL&amp;bih=832&amp;biw=1560#imgrc=IrEakLh9khgTRM</a:t>
            </a:r>
          </a:p>
          <a:p>
            <a:r>
              <a:rPr lang="en-US" dirty="0">
                <a:hlinkClick r:id="rId3"/>
              </a:rPr>
              <a:t>https://www.google.com/search?q=olive+%26+june&amp;sxsrf=ALiCzsay-RPOey3pxWXHiSk0u_KUzVkFrg:1670420006217&amp;source=lnms&amp;tbm=isch&amp;sa=X&amp;ved=2ahUKEwjPj-K4z-f7AhVH-YUKHVUMDUUQ_AUoAnoECAIQBA&amp;biw=1560&amp;bih=832&amp;dpr=2#imgrc=8Ou-Z22DgsugxM</a:t>
            </a:r>
            <a:endParaRPr lang="en-US" dirty="0"/>
          </a:p>
          <a:p>
            <a:r>
              <a:rPr lang="en-US" dirty="0"/>
              <a:t>https://www.google.com/search?q=flormar+nail+polish&amp;tbm=isch&amp;ved=2ahUKEwjRupOW0Of7AhVRhHMKHaXHCrYQ2-cCegQIABAA&amp;oq=flormar+NA&amp;gs_lcp=CgNpbWcQARgAMgUIABCABDIFCAAQgAQyBQgAEIAEMgUIABCABDIFCAAQgAQyBQgAEIAEMgUIABCABDIFCAAQgAQyBQgAEIAEMgUIABCABDoECCMQJzoECAAQQ1CSBliMHGCrJGgAcAB4AIABiwKIAeAHkgEDMi00mAEAoAEBqgELZ3dzLXdpei1pbWfAAQE&amp;sclient=img&amp;ei=6paQY9GdA9GIzgOlj6uwCw&amp;bih=832&amp;biw=1560#imgrc=D_fahY64neLHKM</a:t>
            </a:r>
          </a:p>
          <a:p>
            <a:r>
              <a:rPr lang="en-US" dirty="0"/>
              <a:t>CgNpbWcQAzIGCAAQBxAeMgYIABAHEB4yBggAEAcQHjIGCAAQBxAeMgYIABAHEB4yBggAEAcQHjIGCAAQBxAeMgYIABAHEB4yBggAEAcQHjIGCAAQBxAeOgQIIxAnOgQIABBDOgUIABCABFD9BVj0EmCwFWgAcAB4AIABiQKIAZwLkgEDMi02mAEAoAEBqgELZ3dzLXdpei1pbWfAAQE</a:t>
            </a:r>
          </a:p>
          <a:p>
            <a:endParaRPr lang="en-US" dirty="0"/>
          </a:p>
        </p:txBody>
      </p:sp>
    </p:spTree>
    <p:extLst>
      <p:ext uri="{BB962C8B-B14F-4D97-AF65-F5344CB8AC3E}">
        <p14:creationId xmlns:p14="http://schemas.microsoft.com/office/powerpoint/2010/main" val="205956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6C72-B99F-A1C3-9383-BFD65AD7AC34}"/>
              </a:ext>
            </a:extLst>
          </p:cNvPr>
          <p:cNvSpPr>
            <a:spLocks noGrp="1"/>
          </p:cNvSpPr>
          <p:nvPr>
            <p:ph type="title"/>
          </p:nvPr>
        </p:nvSpPr>
        <p:spPr/>
        <p:txBody>
          <a:bodyPr/>
          <a:lstStyle/>
          <a:p>
            <a:r>
              <a:rPr lang="en-US" dirty="0"/>
              <a:t>Gel nail polish </a:t>
            </a:r>
          </a:p>
        </p:txBody>
      </p:sp>
      <p:sp>
        <p:nvSpPr>
          <p:cNvPr id="3" name="Content Placeholder 2">
            <a:extLst>
              <a:ext uri="{FF2B5EF4-FFF2-40B4-BE49-F238E27FC236}">
                <a16:creationId xmlns:a16="http://schemas.microsoft.com/office/drawing/2014/main" id="{835F102C-6081-43E8-AE8A-7EA515E78A69}"/>
              </a:ext>
            </a:extLst>
          </p:cNvPr>
          <p:cNvSpPr>
            <a:spLocks noGrp="1"/>
          </p:cNvSpPr>
          <p:nvPr>
            <p:ph idx="1"/>
          </p:nvPr>
        </p:nvSpPr>
        <p:spPr/>
        <p:txBody>
          <a:bodyPr/>
          <a:lstStyle/>
          <a:p>
            <a:r>
              <a:rPr lang="fr-FR" b="1" i="0" dirty="0" err="1">
                <a:solidFill>
                  <a:srgbClr val="111111"/>
                </a:solidFill>
                <a:effectLst/>
                <a:latin typeface="Helvetica Neue"/>
              </a:rPr>
              <a:t>Essie</a:t>
            </a:r>
            <a:r>
              <a:rPr lang="fr-FR" b="1" i="0" dirty="0">
                <a:solidFill>
                  <a:srgbClr val="111111"/>
                </a:solidFill>
                <a:effectLst/>
                <a:latin typeface="Helvetica Neue"/>
              </a:rPr>
              <a:t> Gel Couture Nail Polish</a:t>
            </a:r>
          </a:p>
          <a:p>
            <a:r>
              <a:rPr lang="en-US" b="1" i="0" dirty="0">
                <a:solidFill>
                  <a:srgbClr val="111111"/>
                </a:solidFill>
                <a:effectLst/>
                <a:latin typeface="Helvetica Neue"/>
              </a:rPr>
              <a:t> OPI </a:t>
            </a:r>
            <a:r>
              <a:rPr lang="en-US" b="1" i="0" dirty="0" err="1">
                <a:solidFill>
                  <a:srgbClr val="111111"/>
                </a:solidFill>
                <a:effectLst/>
                <a:latin typeface="Helvetica Neue"/>
              </a:rPr>
              <a:t>GelColor</a:t>
            </a:r>
            <a:r>
              <a:rPr lang="en-US" b="1" i="0" dirty="0">
                <a:solidFill>
                  <a:srgbClr val="111111"/>
                </a:solidFill>
                <a:effectLst/>
                <a:latin typeface="Helvetica Neue"/>
              </a:rPr>
              <a:t> Nail Polish</a:t>
            </a:r>
          </a:p>
          <a:p>
            <a:r>
              <a:rPr lang="en-US" b="1" i="0" dirty="0">
                <a:solidFill>
                  <a:srgbClr val="111111"/>
                </a:solidFill>
                <a:effectLst/>
                <a:latin typeface="Helvetica Neue"/>
              </a:rPr>
              <a:t>Dior </a:t>
            </a:r>
            <a:r>
              <a:rPr lang="en-US" b="1" i="0" dirty="0" err="1">
                <a:solidFill>
                  <a:srgbClr val="111111"/>
                </a:solidFill>
                <a:effectLst/>
                <a:latin typeface="Helvetica Neue"/>
              </a:rPr>
              <a:t>Vernis</a:t>
            </a:r>
            <a:r>
              <a:rPr lang="en-US" b="1" i="0" dirty="0">
                <a:solidFill>
                  <a:srgbClr val="111111"/>
                </a:solidFill>
                <a:effectLst/>
                <a:latin typeface="Helvetica Neue"/>
              </a:rPr>
              <a:t> Gel Shine &amp; Long Wear Nail Lacquer</a:t>
            </a:r>
            <a:endParaRPr lang="en-US" b="1" dirty="0">
              <a:solidFill>
                <a:srgbClr val="111111"/>
              </a:solidFill>
              <a:latin typeface="Helvetica Neue"/>
            </a:endParaRPr>
          </a:p>
          <a:p>
            <a:r>
              <a:rPr lang="en-US" b="1" i="0" dirty="0" err="1">
                <a:solidFill>
                  <a:srgbClr val="111111"/>
                </a:solidFill>
                <a:effectLst/>
                <a:latin typeface="Helvetica Neue"/>
              </a:rPr>
              <a:t>LeChat</a:t>
            </a:r>
            <a:r>
              <a:rPr lang="en-US" b="1" i="0" dirty="0">
                <a:solidFill>
                  <a:srgbClr val="111111"/>
                </a:solidFill>
                <a:effectLst/>
                <a:latin typeface="Helvetica Neue"/>
              </a:rPr>
              <a:t> Perfect Match Gel Nail Polish</a:t>
            </a:r>
          </a:p>
          <a:p>
            <a:r>
              <a:rPr lang="fr-FR" b="1" i="0" dirty="0">
                <a:solidFill>
                  <a:srgbClr val="111111"/>
                </a:solidFill>
                <a:effectLst/>
                <a:latin typeface="Helvetica Neue"/>
              </a:rPr>
              <a:t>Butter London Patent </a:t>
            </a:r>
            <a:r>
              <a:rPr lang="fr-FR" b="1" i="0" dirty="0" err="1">
                <a:solidFill>
                  <a:srgbClr val="111111"/>
                </a:solidFill>
                <a:effectLst/>
                <a:latin typeface="Helvetica Neue"/>
              </a:rPr>
              <a:t>Shine</a:t>
            </a:r>
            <a:r>
              <a:rPr lang="fr-FR" b="1" i="0" dirty="0">
                <a:solidFill>
                  <a:srgbClr val="111111"/>
                </a:solidFill>
                <a:effectLst/>
                <a:latin typeface="Helvetica Neue"/>
              </a:rPr>
              <a:t> 10X Nail </a:t>
            </a:r>
            <a:r>
              <a:rPr lang="fr-FR" b="1" i="0" dirty="0" err="1">
                <a:solidFill>
                  <a:srgbClr val="111111"/>
                </a:solidFill>
                <a:effectLst/>
                <a:latin typeface="Helvetica Neue"/>
              </a:rPr>
              <a:t>Lacquer</a:t>
            </a:r>
            <a:endParaRPr lang="fr-FR" dirty="0">
              <a:solidFill>
                <a:srgbClr val="111111"/>
              </a:solidFill>
              <a:latin typeface="Helvetica Neue"/>
            </a:endParaRPr>
          </a:p>
        </p:txBody>
      </p:sp>
      <p:pic>
        <p:nvPicPr>
          <p:cNvPr id="4098" name="Picture 2" descr="Buy essie Gel Couture 2-Step Longwear Nail Polish, Closing Night, Gray Nail  Polish, 0.46 fl. oz Online at Lowest Price in Bahrain. B01MA5XKZO">
            <a:extLst>
              <a:ext uri="{FF2B5EF4-FFF2-40B4-BE49-F238E27FC236}">
                <a16:creationId xmlns:a16="http://schemas.microsoft.com/office/drawing/2014/main" id="{F6D6CDE1-1E5E-D83C-3F8F-9BD1166D1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49" y="247265"/>
            <a:ext cx="2117361" cy="21173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y OPI GelColor Nail Polish, Purple and Lavender Gel Nail Polish for Long  Wear, 0.5 fl oz Online at desertcartBAHRAIN">
            <a:extLst>
              <a:ext uri="{FF2B5EF4-FFF2-40B4-BE49-F238E27FC236}">
                <a16:creationId xmlns:a16="http://schemas.microsoft.com/office/drawing/2014/main" id="{87B6CBAB-758D-156A-A36C-5FBFEEBCE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595" y="277709"/>
            <a:ext cx="1919075" cy="1919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OR Vernis Gel Shine &amp; Long Wear Nail Lacquer | Nordstrom">
            <a:extLst>
              <a:ext uri="{FF2B5EF4-FFF2-40B4-BE49-F238E27FC236}">
                <a16:creationId xmlns:a16="http://schemas.microsoft.com/office/drawing/2014/main" id="{92678F12-87D1-0465-B1AE-B9169FFA6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090" y="192821"/>
            <a:ext cx="1451699" cy="222624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mazon.com : LeChat Perfect Match Gel Polish, Royal Red, 0.5 Fl Oz (PMS06)  : Beauty &amp; Personal Care">
            <a:extLst>
              <a:ext uri="{FF2B5EF4-FFF2-40B4-BE49-F238E27FC236}">
                <a16:creationId xmlns:a16="http://schemas.microsoft.com/office/drawing/2014/main" id="{30C29D1C-ABC6-C926-4588-EC7D6E696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5123" y="365125"/>
            <a:ext cx="1417354" cy="268787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Buy butter LONDON Patent Shine 10X Nail Lacquer Online at desertcartBAHRAIN">
            <a:extLst>
              <a:ext uri="{FF2B5EF4-FFF2-40B4-BE49-F238E27FC236}">
                <a16:creationId xmlns:a16="http://schemas.microsoft.com/office/drawing/2014/main" id="{0BB9871A-C243-779A-24D3-BF874B6B0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2799" y="3187932"/>
            <a:ext cx="2175340" cy="217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51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D26D2-AE1D-3EE3-287E-B57461F018CA}"/>
              </a:ext>
            </a:extLst>
          </p:cNvPr>
          <p:cNvSpPr>
            <a:spLocks noGrp="1"/>
          </p:cNvSpPr>
          <p:nvPr>
            <p:ph idx="1"/>
          </p:nvPr>
        </p:nvSpPr>
        <p:spPr/>
        <p:txBody>
          <a:bodyPr>
            <a:normAutofit fontScale="62500" lnSpcReduction="20000"/>
          </a:bodyPr>
          <a:lstStyle/>
          <a:p>
            <a:r>
              <a:rPr lang="en-US" dirty="0">
                <a:hlinkClick r:id="rId2"/>
              </a:rPr>
              <a:t>https://www.google.com/search?q=Essie+Gel+Couture+Nail+Polish&amp;sxsrf=ALiCzsbq3rUSnXYfLasGh6NDG_iVHkZeVA:1670422360253&amp;source=lnms&amp;tbm=isch&amp;sa=X&amp;ved=2ahUKEwjQkKGb2Of7AhWE3YUKHUZ0BvQQ_AUoAXoECAIQAw&amp;biw=1560&amp;bih=832&amp;dpr=2#imgrc=eWgnCbn-kgR0mM</a:t>
            </a:r>
            <a:endParaRPr lang="en-US" dirty="0"/>
          </a:p>
          <a:p>
            <a:r>
              <a:rPr lang="en-US" dirty="0">
                <a:hlinkClick r:id="rId3"/>
              </a:rPr>
              <a:t>https://www.google.com/search?q=opi+gelcolor+nail+polish&amp;sxsrf=ALiCzsbj46ocrjm-OtwQB_MBeZpe-ug3zQ:1670422462257&amp;source=lnms&amp;tbm=isch&amp;sa=X&amp;ved=2ahUKEwjZ__LL2Of7AhVHUxoKHQF1DXEQ_AUoAXoECAIQAw&amp;biw=1560&amp;bih=832&amp;dpr=2#imgrc=8yl7HzbBQ3b8gM</a:t>
            </a:r>
            <a:endParaRPr lang="en-US" dirty="0"/>
          </a:p>
          <a:p>
            <a:r>
              <a:rPr lang="en-US" dirty="0"/>
              <a:t>https://www.google.com/search?q=dior+vernis+gel+shine+%26+long+wear+nail+lacquer&amp;sxsrf=ALiCzsZDibeEPOPAClEK83NOHVgq5UYCwQ:1670422543983&amp;source=lnms&amp;tbm=isch&amp;sa=X&amp;ved=2ahUKEwi1ku_y2Of7AhVSOBoKHYmqC6AQ_AUoAXoECAIQAw&amp;biw=1560&amp;bih=832&amp;dpr=2#imgrc=TVhp4ZamMUiCVM</a:t>
            </a:r>
          </a:p>
          <a:p>
            <a:r>
              <a:rPr lang="en-US" dirty="0">
                <a:hlinkClick r:id="rId4"/>
              </a:rPr>
              <a:t>https://www.google.com/search?q=LeChat+Perfect+Match+Gel+Nail+Polish&amp;sxsrf=ALiCzsbW_b13VqRQPHOnIQsrYTx5rsUaHA:1670422623837&amp;source=lnms&amp;tbm=isch&amp;sa=X&amp;ved=2ahUKEwjPivmY2ef7AhXa0oUKHYqXDP0Q_AUoAXoECAEQAw&amp;biw=1560&amp;bih=832&amp;dpr=2#imgrc=Ps7BxK90LHh9BM</a:t>
            </a:r>
            <a:endParaRPr lang="en-US" dirty="0"/>
          </a:p>
          <a:p>
            <a:r>
              <a:rPr lang="en-US" dirty="0"/>
              <a:t>https://www.google.com/search?q=butter+london+patent+shine+10x+nail+lacquer&amp;sxsrf=ALiCzsZTo9sx8revV3lV1_pWEUcw0UZN7A:1670422675038&amp;source=lnms&amp;tbm=isch&amp;sa=X&amp;ved=2ahUKEwj-kK6x2ef7AhWMzIUKHaNCBpkQ_AUoAXoECAIQAw&amp;biw=1560&amp;bih=832&amp;dpr=2#imgrc=Di20z1Z27nUD4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62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057A-E177-097E-D5B1-3C660B38607C}"/>
              </a:ext>
            </a:extLst>
          </p:cNvPr>
          <p:cNvSpPr>
            <a:spLocks noGrp="1"/>
          </p:cNvSpPr>
          <p:nvPr>
            <p:ph type="title"/>
          </p:nvPr>
        </p:nvSpPr>
        <p:spPr/>
        <p:txBody>
          <a:bodyPr/>
          <a:lstStyle/>
          <a:p>
            <a:r>
              <a:rPr lang="en-US" dirty="0"/>
              <a:t>Make up </a:t>
            </a:r>
          </a:p>
        </p:txBody>
      </p:sp>
      <p:sp>
        <p:nvSpPr>
          <p:cNvPr id="3" name="Content Placeholder 2">
            <a:extLst>
              <a:ext uri="{FF2B5EF4-FFF2-40B4-BE49-F238E27FC236}">
                <a16:creationId xmlns:a16="http://schemas.microsoft.com/office/drawing/2014/main" id="{A32B98F1-9D71-C096-8C54-C0950B538644}"/>
              </a:ext>
            </a:extLst>
          </p:cNvPr>
          <p:cNvSpPr>
            <a:spLocks noGrp="1"/>
          </p:cNvSpPr>
          <p:nvPr>
            <p:ph idx="1"/>
          </p:nvPr>
        </p:nvSpPr>
        <p:spPr/>
        <p:txBody>
          <a:bodyPr/>
          <a:lstStyle/>
          <a:p>
            <a:r>
              <a:rPr lang="en-US" dirty="0"/>
              <a:t>The most recent cosmetics reviews, plus industry insights and exclusives you won't find anywhere else. All of the most popular beauty companies, as well as industry and worldwide makeup niche favorites, are featured on WHJ Beauty Blogger. </a:t>
            </a:r>
          </a:p>
          <a:p>
            <a:pPr marL="0" indent="0">
              <a:buNone/>
            </a:pPr>
            <a:endParaRPr lang="en-US" dirty="0"/>
          </a:p>
        </p:txBody>
      </p:sp>
    </p:spTree>
    <p:extLst>
      <p:ext uri="{BB962C8B-B14F-4D97-AF65-F5344CB8AC3E}">
        <p14:creationId xmlns:p14="http://schemas.microsoft.com/office/powerpoint/2010/main" val="766331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2C7E-80B8-39AC-01AB-4B1AC9CAAF40}"/>
              </a:ext>
            </a:extLst>
          </p:cNvPr>
          <p:cNvSpPr>
            <a:spLocks noGrp="1"/>
          </p:cNvSpPr>
          <p:nvPr>
            <p:ph type="title"/>
          </p:nvPr>
        </p:nvSpPr>
        <p:spPr/>
        <p:txBody>
          <a:bodyPr/>
          <a:lstStyle/>
          <a:p>
            <a:r>
              <a:rPr lang="en-US" dirty="0"/>
              <a:t>Acrylic </a:t>
            </a:r>
          </a:p>
        </p:txBody>
      </p:sp>
      <p:sp>
        <p:nvSpPr>
          <p:cNvPr id="3" name="Content Placeholder 2">
            <a:extLst>
              <a:ext uri="{FF2B5EF4-FFF2-40B4-BE49-F238E27FC236}">
                <a16:creationId xmlns:a16="http://schemas.microsoft.com/office/drawing/2014/main" id="{87654A28-5E0D-AB17-5A07-4CB5C55F526B}"/>
              </a:ext>
            </a:extLst>
          </p:cNvPr>
          <p:cNvSpPr>
            <a:spLocks noGrp="1"/>
          </p:cNvSpPr>
          <p:nvPr>
            <p:ph idx="1"/>
          </p:nvPr>
        </p:nvSpPr>
        <p:spPr/>
        <p:txBody>
          <a:bodyPr/>
          <a:lstStyle/>
          <a:p>
            <a:r>
              <a:rPr lang="en-US" b="0" i="0" dirty="0" err="1">
                <a:solidFill>
                  <a:srgbClr val="000000"/>
                </a:solidFill>
                <a:effectLst/>
                <a:latin typeface="Renner*"/>
              </a:rPr>
              <a:t>Dipwell</a:t>
            </a:r>
            <a:r>
              <a:rPr lang="en-US" b="0" i="0" dirty="0">
                <a:solidFill>
                  <a:srgbClr val="000000"/>
                </a:solidFill>
                <a:effectLst/>
                <a:latin typeface="Renner*"/>
              </a:rPr>
              <a:t> Easy Acrylic Dip System Starter Kit</a:t>
            </a:r>
          </a:p>
          <a:p>
            <a:r>
              <a:rPr lang="en-US" b="0" i="0" dirty="0">
                <a:solidFill>
                  <a:srgbClr val="000000"/>
                </a:solidFill>
                <a:effectLst/>
                <a:latin typeface="Renner*"/>
              </a:rPr>
              <a:t>Kiss Salon Dip Professional Dipping System</a:t>
            </a:r>
          </a:p>
          <a:p>
            <a:r>
              <a:rPr lang="en-US" b="0" i="0" dirty="0">
                <a:solidFill>
                  <a:srgbClr val="000000"/>
                </a:solidFill>
                <a:effectLst/>
                <a:latin typeface="Renner*"/>
              </a:rPr>
              <a:t>Kiara Sky Dipping Powder Starter Kit</a:t>
            </a:r>
          </a:p>
          <a:p>
            <a:r>
              <a:rPr lang="en-US" b="0" i="0" dirty="0">
                <a:solidFill>
                  <a:srgbClr val="000000"/>
                </a:solidFill>
                <a:effectLst/>
                <a:latin typeface="Renner*"/>
              </a:rPr>
              <a:t>Rossi Dipping Powder Kit</a:t>
            </a:r>
          </a:p>
          <a:p>
            <a:r>
              <a:rPr lang="en-US" b="0" i="0" dirty="0">
                <a:solidFill>
                  <a:srgbClr val="000000"/>
                </a:solidFill>
                <a:effectLst/>
                <a:latin typeface="Renner*"/>
              </a:rPr>
              <a:t>Azure Beauty Nude Dip Powder Kit</a:t>
            </a:r>
          </a:p>
          <a:p>
            <a:endParaRPr lang="en-US" b="0" i="0" dirty="0">
              <a:solidFill>
                <a:srgbClr val="000000"/>
              </a:solidFill>
              <a:effectLst/>
              <a:latin typeface="Renner*"/>
            </a:endParaRPr>
          </a:p>
          <a:p>
            <a:endParaRPr lang="en-US" dirty="0"/>
          </a:p>
        </p:txBody>
      </p:sp>
      <p:pic>
        <p:nvPicPr>
          <p:cNvPr id="2050" name="Picture 2" descr="Buy Dip Powder Nail Kit for Dipping Nail, Full Set of Starter Powder with  French White, Natural, Midnight Pink, Sheer Pink, Natural Pink, And Finish  Clear by DipWell Nails Online at desertcart">
            <a:extLst>
              <a:ext uri="{FF2B5EF4-FFF2-40B4-BE49-F238E27FC236}">
                <a16:creationId xmlns:a16="http://schemas.microsoft.com/office/drawing/2014/main" id="{E138E37F-16F7-25A9-4529-2147F8258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818" y="365125"/>
            <a:ext cx="1685670" cy="1336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شراءنظام الغمس الاحترافي KISS Salon Dip عبر الإنترنت فيبحرين. 609142632">
            <a:extLst>
              <a:ext uri="{FF2B5EF4-FFF2-40B4-BE49-F238E27FC236}">
                <a16:creationId xmlns:a16="http://schemas.microsoft.com/office/drawing/2014/main" id="{E618C2AB-2BA1-8FD6-E5D3-8C0B528D3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906" y="681037"/>
            <a:ext cx="2682046" cy="26820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y Kiara Sky Mini Color Kit Online in Bahrain. 207992707">
            <a:extLst>
              <a:ext uri="{FF2B5EF4-FFF2-40B4-BE49-F238E27FC236}">
                <a16:creationId xmlns:a16="http://schemas.microsoft.com/office/drawing/2014/main" id="{4D75CE3F-E542-FD5D-693B-DFADBD463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0539" y="3696913"/>
            <a:ext cx="2725996" cy="21462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ipping Powder Kit by Rossi - 4 x Color Powder Jar, Base Coat, Activator,  Top Coat - NO UV Light Kit Dipping Powder for Healthy Nails Dipping Powder  Kit : Amazon.com.au: Beauty">
            <a:extLst>
              <a:ext uri="{FF2B5EF4-FFF2-40B4-BE49-F238E27FC236}">
                <a16:creationId xmlns:a16="http://schemas.microsoft.com/office/drawing/2014/main" id="{DE5F4FEF-49ED-6C83-8AB6-83CC6A191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866" y="2928184"/>
            <a:ext cx="2146220" cy="21462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uy AZUREBEAUTY 17Pcs Dip Powder Nail Kit Starter Nude Skin Tones Champagne  Glitter Pink Neutral Acrylic Dipping Powder Liquid Set with Base/Top Coat  for French Nail Art Manicure Beginner Party Gift Online">
            <a:extLst>
              <a:ext uri="{FF2B5EF4-FFF2-40B4-BE49-F238E27FC236}">
                <a16:creationId xmlns:a16="http://schemas.microsoft.com/office/drawing/2014/main" id="{58245C6D-627F-29BE-32CD-3877988203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415" y="4318160"/>
            <a:ext cx="2382585" cy="238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617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4544-0B37-0EF4-123F-E5DAEC7D25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A6AFC3-2088-BB6C-E1F6-371EF346BB52}"/>
              </a:ext>
            </a:extLst>
          </p:cNvPr>
          <p:cNvSpPr>
            <a:spLocks noGrp="1"/>
          </p:cNvSpPr>
          <p:nvPr>
            <p:ph idx="1"/>
          </p:nvPr>
        </p:nvSpPr>
        <p:spPr/>
        <p:txBody>
          <a:bodyPr>
            <a:normAutofit fontScale="62500" lnSpcReduction="20000"/>
          </a:bodyPr>
          <a:lstStyle/>
          <a:p>
            <a:r>
              <a:rPr lang="en-US" dirty="0">
                <a:hlinkClick r:id="rId2"/>
              </a:rPr>
              <a:t>https://www.google.com/search?q=Kiara+Sky+Dipping+Powder+Starter+Kit&amp;sxsrf=ALiCzsaXvzOMmPfdjdn7IHhvVH7fSdSWdA:1670421063353&amp;source=lnms&amp;tbm=isch&amp;sa=X&amp;ved=2ahUKEwie0eyw0-f7AhVNgRoKHSAcAEIQ_AUoAXoECAIQAw&amp;biw=1560&amp;bih=832&amp;dpr=2#imgrc=VleRmvyu3wTlZM</a:t>
            </a:r>
            <a:endParaRPr lang="en-US" dirty="0"/>
          </a:p>
          <a:p>
            <a:r>
              <a:rPr lang="en-US" dirty="0"/>
              <a:t>https://www.google.com/search?q=kiss+salon+dip+professional+dipping+system&amp;sxsrf=ALiCzsYkOm2XVeRnRbB7GERr7evlFYB88g:1670421004865&amp;source=lnms&amp;tbm=isch&amp;sa=X&amp;ved=2ahUKEwjZ3_qU0-f7AhVHrxoKHf-EBsQQ_AUoAnoECAIQBA&amp;biw=1560&amp;bih=832&amp;dpr=2#imgrc=hcjkFQGfszvSeM</a:t>
            </a:r>
          </a:p>
          <a:p>
            <a:r>
              <a:rPr lang="en-US" dirty="0"/>
              <a:t>https://www.google.com/search?q=Dipwell+Easy+Acrylic+Dip+System+Starter+Kit&amp;tbm=isch&amp;ved=2ahUKEwjxq9bs0uf7AhX4hM4BHWG-D2sQ2-cCegQIABAA&amp;oq=Dipwell+Easy+Acrylic+Dip+System+Starter+Kit&amp;gs_lcp=CgNpbWcQDDoECCMQJzoFCAAQgAQ6BggAEAcQHjoGCAAQCBAeOgcIIxDqAhAnUO8GWKAKYMUqaAFwAHgAgAGGAogB6QOSAQMyLTKYAQCgAQGqAQtnd3Mtd2l6LWltZ7ABCsABAQ&amp;sclient=img&amp;ei=uJmQY_HvFviJur4P4fy-2AY&amp;bih=832&amp;biw=1560#imgrc=en6Sfdr32ZPqZM</a:t>
            </a:r>
          </a:p>
          <a:p>
            <a:r>
              <a:rPr lang="en-US" dirty="0">
                <a:hlinkClick r:id="rId3"/>
              </a:rPr>
              <a:t>https://www.google.com/search?q=Rossi+Dipping+Powder+Kit&amp;sxsrf=ALiCzsaz9dNf0HVH65R3jWJUSfjxSUU79w:1670421151734&amp;source=lnms&amp;tbm=isch&amp;sa=X&amp;ved=2ahUKEwiKh__a0-f7AhWqx4UKHRWHBWYQ_AUoAXoECAMQAw&amp;biw=1560&amp;bih=832&amp;dpr=2#imgrc=LZAhcaa3Fme9MM</a:t>
            </a:r>
            <a:endParaRPr lang="en-US" dirty="0"/>
          </a:p>
          <a:p>
            <a:r>
              <a:rPr lang="en-US" dirty="0">
                <a:hlinkClick r:id="rId4"/>
              </a:rPr>
              <a:t>https://www.google.com/search?q=Azure+Beauty+Nude+Dip+Powder+Kit&amp;sxsrf=ALiCzsZAXyfDYSWdCEsrqsEQdm0bO-jo5Q:1670421236386&amp;source=lnms&amp;tbm=isch&amp;sa=X&amp;ved=2ahUKEwi74K2D1Of7AhUqxIUKHfmzDggQ_AUoAXoECAIQAw&amp;biw=1560&amp;bih=832&amp;dpr=2#imgrc=mV7977y-6XcweM</a:t>
            </a:r>
            <a:endParaRPr lang="en-US" dirty="0"/>
          </a:p>
          <a:p>
            <a:endParaRPr lang="en-US" dirty="0"/>
          </a:p>
        </p:txBody>
      </p:sp>
    </p:spTree>
    <p:extLst>
      <p:ext uri="{BB962C8B-B14F-4D97-AF65-F5344CB8AC3E}">
        <p14:creationId xmlns:p14="http://schemas.microsoft.com/office/powerpoint/2010/main" val="2301322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45ED-9C95-4DE2-DB1D-9653016182E7}"/>
              </a:ext>
            </a:extLst>
          </p:cNvPr>
          <p:cNvSpPr>
            <a:spLocks noGrp="1"/>
          </p:cNvSpPr>
          <p:nvPr>
            <p:ph type="title"/>
          </p:nvPr>
        </p:nvSpPr>
        <p:spPr/>
        <p:txBody>
          <a:bodyPr/>
          <a:lstStyle/>
          <a:p>
            <a:r>
              <a:rPr lang="en-US" dirty="0"/>
              <a:t>Nail art </a:t>
            </a:r>
          </a:p>
        </p:txBody>
      </p:sp>
      <p:sp>
        <p:nvSpPr>
          <p:cNvPr id="3" name="Content Placeholder 2">
            <a:extLst>
              <a:ext uri="{FF2B5EF4-FFF2-40B4-BE49-F238E27FC236}">
                <a16:creationId xmlns:a16="http://schemas.microsoft.com/office/drawing/2014/main" id="{682BF5AA-17EE-FCE0-EA3D-0073738CE80B}"/>
              </a:ext>
            </a:extLst>
          </p:cNvPr>
          <p:cNvSpPr>
            <a:spLocks noGrp="1"/>
          </p:cNvSpPr>
          <p:nvPr>
            <p:ph idx="1"/>
          </p:nvPr>
        </p:nvSpPr>
        <p:spPr/>
        <p:txBody>
          <a:bodyPr/>
          <a:lstStyle/>
          <a:p>
            <a:r>
              <a:rPr lang="en-US" b="1" i="0" dirty="0">
                <a:solidFill>
                  <a:srgbClr val="333333"/>
                </a:solidFill>
                <a:effectLst/>
                <a:latin typeface="Playfair Display" panose="00000500000000000000" pitchFamily="2" charset="0"/>
              </a:rPr>
              <a:t>Droplet Manicure</a:t>
            </a:r>
          </a:p>
          <a:p>
            <a:pPr algn="l" fontAlgn="auto"/>
            <a:r>
              <a:rPr lang="en-US" b="1" i="0" dirty="0">
                <a:solidFill>
                  <a:srgbClr val="333333"/>
                </a:solidFill>
                <a:effectLst/>
                <a:latin typeface="Playfair Display" panose="00000500000000000000" pitchFamily="2" charset="0"/>
              </a:rPr>
              <a:t>Embellished French</a:t>
            </a:r>
          </a:p>
          <a:p>
            <a:r>
              <a:rPr lang="en-US" b="1" i="0" dirty="0">
                <a:solidFill>
                  <a:srgbClr val="333333"/>
                </a:solidFill>
                <a:effectLst/>
                <a:latin typeface="Playfair Display" panose="00000500000000000000" pitchFamily="2" charset="0"/>
              </a:rPr>
              <a:t>Bright Swirl</a:t>
            </a:r>
          </a:p>
          <a:p>
            <a:pPr algn="l" fontAlgn="auto"/>
            <a:r>
              <a:rPr lang="en-US" b="1" i="0" dirty="0">
                <a:solidFill>
                  <a:srgbClr val="333333"/>
                </a:solidFill>
                <a:effectLst/>
                <a:latin typeface="Playfair Display" panose="00000500000000000000" pitchFamily="2" charset="0"/>
              </a:rPr>
              <a:t>Confetti Glitter</a:t>
            </a:r>
          </a:p>
          <a:p>
            <a:r>
              <a:rPr lang="en-US" b="1" i="0" dirty="0">
                <a:solidFill>
                  <a:srgbClr val="333333"/>
                </a:solidFill>
                <a:effectLst/>
                <a:latin typeface="Playfair Display" panose="00000500000000000000" pitchFamily="2" charset="0"/>
              </a:rPr>
              <a:t>Two-Toned French</a:t>
            </a:r>
          </a:p>
          <a:p>
            <a:pPr marL="0" indent="0">
              <a:buNone/>
            </a:pPr>
            <a:br>
              <a:rPr lang="en-US" b="0" i="0" dirty="0">
                <a:solidFill>
                  <a:srgbClr val="000000"/>
                </a:solidFill>
                <a:effectLst/>
                <a:latin typeface="Times New Roman" panose="02020603050405020304" pitchFamily="18" charset="0"/>
              </a:rPr>
            </a:br>
            <a:br>
              <a:rPr lang="en-US" b="0" i="0" dirty="0">
                <a:solidFill>
                  <a:srgbClr val="000000"/>
                </a:solidFill>
                <a:effectLst/>
                <a:latin typeface="Times New Roman" panose="02020603050405020304" pitchFamily="18" charset="0"/>
              </a:rPr>
            </a:br>
            <a:endParaRPr lang="en-US" b="1" i="0" dirty="0">
              <a:solidFill>
                <a:srgbClr val="333333"/>
              </a:solidFill>
              <a:effectLst/>
              <a:latin typeface="Playfair Display" panose="00000500000000000000" pitchFamily="2" charset="0"/>
            </a:endParaRPr>
          </a:p>
          <a:p>
            <a:endParaRPr lang="en-US" dirty="0"/>
          </a:p>
        </p:txBody>
      </p:sp>
      <p:pic>
        <p:nvPicPr>
          <p:cNvPr id="3074" name="Picture 2" descr="Water Drop nails - Scratch Magazine">
            <a:extLst>
              <a:ext uri="{FF2B5EF4-FFF2-40B4-BE49-F238E27FC236}">
                <a16:creationId xmlns:a16="http://schemas.microsoft.com/office/drawing/2014/main" id="{0B3309FD-1602-4826-D5CE-4280F449E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433" y="165747"/>
            <a:ext cx="2547119" cy="3184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9 Nail Art Trends To Inspire Your Best 2022 Manicures">
            <a:extLst>
              <a:ext uri="{FF2B5EF4-FFF2-40B4-BE49-F238E27FC236}">
                <a16:creationId xmlns:a16="http://schemas.microsoft.com/office/drawing/2014/main" id="{4051FD54-96ED-F9AA-2098-4B31A0412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119" y="3765591"/>
            <a:ext cx="2462597" cy="29266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30+ Summer Swirl Nails You Need To Try! - Prada &amp; Pearls | Nails, Nail  designs, Nail art">
            <a:extLst>
              <a:ext uri="{FF2B5EF4-FFF2-40B4-BE49-F238E27FC236}">
                <a16:creationId xmlns:a16="http://schemas.microsoft.com/office/drawing/2014/main" id="{CA9843AD-B41A-8C67-7981-C445D28C0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2845" y="3507434"/>
            <a:ext cx="2260955" cy="28261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onfetti Nails Are The Funnest Mani Trend Ever - More | Confetti nails,  Holiday nails, Bling nails">
            <a:extLst>
              <a:ext uri="{FF2B5EF4-FFF2-40B4-BE49-F238E27FC236}">
                <a16:creationId xmlns:a16="http://schemas.microsoft.com/office/drawing/2014/main" id="{7FB43B07-E5FA-F3B9-E8A3-667712CC8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8495" y="1150802"/>
            <a:ext cx="2099499" cy="209949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he Prettiest Summer Nail Designs We've Saved : Two tone French tips">
            <a:extLst>
              <a:ext uri="{FF2B5EF4-FFF2-40B4-BE49-F238E27FC236}">
                <a16:creationId xmlns:a16="http://schemas.microsoft.com/office/drawing/2014/main" id="{F124D7ED-3A49-B2C9-E54D-408FA8989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363" y="3581885"/>
            <a:ext cx="2066269" cy="327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99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97BE-243B-69DE-5F20-42FC57C424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ABCE24-399D-A53F-9399-4BC3554EEA15}"/>
              </a:ext>
            </a:extLst>
          </p:cNvPr>
          <p:cNvSpPr>
            <a:spLocks noGrp="1"/>
          </p:cNvSpPr>
          <p:nvPr>
            <p:ph idx="1"/>
          </p:nvPr>
        </p:nvSpPr>
        <p:spPr/>
        <p:txBody>
          <a:bodyPr>
            <a:normAutofit fontScale="62500" lnSpcReduction="20000"/>
          </a:bodyPr>
          <a:lstStyle/>
          <a:p>
            <a:r>
              <a:rPr lang="en-US" dirty="0">
                <a:hlinkClick r:id="rId2"/>
              </a:rPr>
              <a:t>https://www.google.com/search?q=droplet+manicure&amp;sxsrf=ALiCzsb1K7jNJFvnmEpg9zj4iGOQYaDY3A:1670421398727&amp;source=lnms&amp;tbm=isch&amp;sa=X&amp;ved=2ahUKEwj-quLQ1Of7AhUGNxoKHa5nDl0Q_AUoAXoECAIQAw&amp;biw=1560&amp;bih=889&amp;dpr=2#imgrc=VrpZM1MA7CSxrM</a:t>
            </a:r>
            <a:endParaRPr lang="en-US" dirty="0"/>
          </a:p>
          <a:p>
            <a:r>
              <a:rPr lang="en-US" dirty="0">
                <a:hlinkClick r:id="rId3"/>
              </a:rPr>
              <a:t>https://www.google.com/search?q=Embellished+French+nails&amp;sxsrf=ALiCzsaFGHTPUCBkEYV5drUMR11BOprM-Q:1670421576809&amp;source=lnms&amp;tbm=isch&amp;sa=X&amp;ved=2ahUKEwiqxdel1ef7AhWiyoUKHSN0CIkQ_AUoAXoECAIQAw&amp;biw=1560&amp;bih=832&amp;dpr=2#imgrc=8MGwoaicLWbEmM</a:t>
            </a:r>
            <a:endParaRPr lang="en-US" dirty="0"/>
          </a:p>
          <a:p>
            <a:r>
              <a:rPr lang="en-US" dirty="0">
                <a:hlinkClick r:id="rId4"/>
              </a:rPr>
              <a:t>https://www.google.com/search?q=bright+swirl+nails&amp;sxsrf=ALiCzsaazPrC-a0SBN19KL4iP5d_R3aSmA:1670421722288&amp;source=lnms&amp;tbm=isch&amp;sa=X&amp;ved=2ahUKEwig84br1ef7AhV3gM4BHUKtC60Q_AUoAXoECAIQAw&amp;biw=1560&amp;bih=832&amp;dpr=2#imgrc=T6fnkDh-oZcw3M</a:t>
            </a:r>
            <a:endParaRPr lang="en-US" dirty="0"/>
          </a:p>
          <a:p>
            <a:r>
              <a:rPr lang="en-US" dirty="0"/>
              <a:t>https://www.google.com/search?q=Confetti+Glitter+nails&amp;tbm=isch&amp;ved=2ahUKEwjwg5vs1ef7AhUG-BoKHU1bDp4Q2-cCegQIABAA&amp;oq=Confetti+Glitter+nails&amp;gs_lcp=CgNpbWcQAzIFCAAQgAQyBggAEAgQHjoECCMQJzoGCAAQBxAeOggIABAIEAcQHjoECAAQQ1CEC1iVI2DNKGgAcAB4AIABlwKIAcsPkgEDMi04mAEAoAEBqgELZ3dzLXdpei1pbWfAAQE&amp;sclient=img&amp;ei=3JyQY_ClK4bwa822ufAJ&amp;bih=832&amp;biw=1560#imgrc=isftT_oDwTldsM</a:t>
            </a:r>
          </a:p>
          <a:p>
            <a:r>
              <a:rPr lang="en-US" dirty="0"/>
              <a:t>https://www.google.com/search?q=Two-Toned+French&amp;sxsrf=ALiCzsasVyRDdrFVDLiJQpMj6fHk2PAEUg:1670421995755&amp;source=lnms&amp;tbm=isch&amp;sa=X&amp;ved=2ahUKEwiEiLrt1uf7AhUtyYUKHT0QCpYQ_AUoAXoECAEQAw&amp;biw=1560&amp;bih=832&amp;dpr=2#imgrc=14_XpCdZA0klOM</a:t>
            </a:r>
          </a:p>
          <a:p>
            <a:endParaRPr lang="en-US" dirty="0"/>
          </a:p>
          <a:p>
            <a:endParaRPr lang="en-US" dirty="0"/>
          </a:p>
          <a:p>
            <a:endParaRPr lang="en-US" dirty="0"/>
          </a:p>
        </p:txBody>
      </p:sp>
    </p:spTree>
    <p:extLst>
      <p:ext uri="{BB962C8B-B14F-4D97-AF65-F5344CB8AC3E}">
        <p14:creationId xmlns:p14="http://schemas.microsoft.com/office/powerpoint/2010/main" val="2953762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9278-E2AA-F279-5B64-15BB39F93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419050-DCAE-A4BC-2211-72C901C3A2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294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11D62-3EDC-1396-3C22-82723657355A}"/>
              </a:ext>
            </a:extLst>
          </p:cNvPr>
          <p:cNvSpPr txBox="1"/>
          <p:nvPr/>
        </p:nvSpPr>
        <p:spPr>
          <a:xfrm>
            <a:off x="4297229" y="3429000"/>
            <a:ext cx="7285857" cy="3693319"/>
          </a:xfrm>
          <a:prstGeom prst="rect">
            <a:avLst/>
          </a:prstGeom>
          <a:noFill/>
        </p:spPr>
        <p:txBody>
          <a:bodyPr wrap="square">
            <a:spAutoFit/>
          </a:bodyPr>
          <a:lstStyle/>
          <a:p>
            <a:r>
              <a:rPr lang="en-US" b="0" i="0" dirty="0">
                <a:solidFill>
                  <a:srgbClr val="000000"/>
                </a:solidFill>
                <a:effectLst/>
                <a:latin typeface="AvantGardeBold"/>
              </a:rPr>
              <a:t>Born This Way Super Coverage Concealer</a:t>
            </a:r>
          </a:p>
          <a:p>
            <a:r>
              <a:rPr lang="en-US" dirty="0"/>
              <a:t>Natural finish that is flawless Weightless, moisturizing, and oil-free formula, Long-lasting for 12 hours, Photogenic with no flashback Non-comedogenic, Infused with Coconut Water, which works to boost skin radiance for a dewy, healthy-looking finish while creating the perfect base for your complexion perfection. Alpine Rose enhances skin look and Hyaluronic Acid for long-lasting moisture Available in 35 natural colors! Precision application using a doe-foot applicatorful coverage, concealment, contouring, highlighting, and retouching</a:t>
            </a:r>
          </a:p>
          <a:p>
            <a:r>
              <a:rPr lang="en-US" b="1" i="0" dirty="0">
                <a:solidFill>
                  <a:srgbClr val="000000"/>
                </a:solidFill>
                <a:effectLst/>
                <a:latin typeface="Arial" panose="020B0604020202020204" pitchFamily="34" charset="0"/>
              </a:rPr>
              <a:t>“Disclaimer</a:t>
            </a:r>
            <a:r>
              <a:rPr lang="en-US" b="1" dirty="0">
                <a:solidFill>
                  <a:srgbClr val="000000"/>
                </a:solidFill>
                <a:latin typeface="Arial" panose="020B0604020202020204" pitchFamily="34" charset="0"/>
              </a:rPr>
              <a:t>: THIS IS MY PERSONAL OPINION, EVERYONE HAS DIFFERENT SKIN TEXTURE, SO  PRODUCT WORK AND OTHER NOT “</a:t>
            </a:r>
            <a:endParaRPr lang="en-US" b="1" i="0" dirty="0">
              <a:solidFill>
                <a:srgbClr val="000000"/>
              </a:solidFill>
              <a:effectLst/>
              <a:latin typeface="Arial" panose="020B0604020202020204" pitchFamily="34" charset="0"/>
            </a:endParaRPr>
          </a:p>
          <a:p>
            <a:endParaRPr lang="en-US" dirty="0"/>
          </a:p>
        </p:txBody>
      </p:sp>
      <p:pic>
        <p:nvPicPr>
          <p:cNvPr id="2054" name="Picture 6" descr="Born This Way Concealer - Too Faced - Born This Way Concealer - Very Deep  Transparent PNG - 2000x1800 - Free Download on NicePNG">
            <a:extLst>
              <a:ext uri="{FF2B5EF4-FFF2-40B4-BE49-F238E27FC236}">
                <a16:creationId xmlns:a16="http://schemas.microsoft.com/office/drawing/2014/main" id="{664885B7-4D2D-E879-777B-D43BDDC5D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19" y="3781660"/>
            <a:ext cx="3753394" cy="298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023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E136-9561-31E7-D6B2-90CF9CEC70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530B05-C53F-60DA-53B6-0D3192974E14}"/>
              </a:ext>
            </a:extLst>
          </p:cNvPr>
          <p:cNvSpPr>
            <a:spLocks noGrp="1"/>
          </p:cNvSpPr>
          <p:nvPr>
            <p:ph idx="1"/>
          </p:nvPr>
        </p:nvSpPr>
        <p:spPr/>
        <p:txBody>
          <a:bodyPr>
            <a:normAutofit lnSpcReduction="10000"/>
          </a:bodyPr>
          <a:lstStyle/>
          <a:p>
            <a:r>
              <a:rPr lang="en-US" dirty="0">
                <a:hlinkClick r:id="rId2"/>
              </a:rPr>
              <a:t>https://www.google.com/search?q=NARS&amp;tbm=isch&amp;hl=en&amp;chips=q:nars,g_1:concealer:q5DEywJYbOQ%3D&amp;sa=X&amp;ved=2ahUKEwji-e2C7OL7AhVMbKQEHTXHBtIQ4lYoAXoECAEQJg&amp;biw=1543&amp;bih=889#imgrc=dbUVpTeOSegfdM</a:t>
            </a:r>
            <a:endParaRPr lang="en-US" dirty="0"/>
          </a:p>
          <a:p>
            <a:r>
              <a:rPr lang="en-US" dirty="0"/>
              <a:t>https://www.google.com/search?q=born+this+way+concealer+clipart+&amp;&amp;tbm=isch&amp;ved=2ahUKEwjGsP_Q7-L7AhV9TaQEHZr-AYMQ2-cCegQIABAA&amp;oq=born+this+way+concealer+clipart+&amp;gs_lcp=CgNpbWcQAzoECCMQJzoECAAQQzoFCAAQgAQ6BggAEAUQHjoGCAAQCBAeUNIHWPiAAWCcgwFoDXAAeACAAcQCiAHEHZIBBjItMTIuMpgBAKABAaoBC2d3cy13aXotaW1nwAEB&amp;sclient=img&amp;ei=0BiOY8aIEP2akdUPmv2HmAg&amp;bih=832&amp;biw=1560&amp;hl=en#imgrc=lZFsiotg_9iMoM</a:t>
            </a:r>
          </a:p>
          <a:p>
            <a:endParaRPr lang="en-US" dirty="0"/>
          </a:p>
        </p:txBody>
      </p:sp>
    </p:spTree>
    <p:extLst>
      <p:ext uri="{BB962C8B-B14F-4D97-AF65-F5344CB8AC3E}">
        <p14:creationId xmlns:p14="http://schemas.microsoft.com/office/powerpoint/2010/main" val="273662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81DA-1480-ACCB-1D49-670A9804D5F0}"/>
              </a:ext>
            </a:extLst>
          </p:cNvPr>
          <p:cNvSpPr>
            <a:spLocks noGrp="1"/>
          </p:cNvSpPr>
          <p:nvPr>
            <p:ph type="title"/>
          </p:nvPr>
        </p:nvSpPr>
        <p:spPr>
          <a:xfrm>
            <a:off x="185057" y="0"/>
            <a:ext cx="10515600" cy="1325563"/>
          </a:xfrm>
        </p:spPr>
        <p:txBody>
          <a:bodyPr/>
          <a:lstStyle/>
          <a:p>
            <a:r>
              <a:rPr lang="en-US" dirty="0"/>
              <a:t>Eyeshadow </a:t>
            </a:r>
          </a:p>
        </p:txBody>
      </p:sp>
      <p:sp>
        <p:nvSpPr>
          <p:cNvPr id="3" name="Content Placeholder 2">
            <a:extLst>
              <a:ext uri="{FF2B5EF4-FFF2-40B4-BE49-F238E27FC236}">
                <a16:creationId xmlns:a16="http://schemas.microsoft.com/office/drawing/2014/main" id="{81BC945E-B03E-5133-4F64-409F3640C8AD}"/>
              </a:ext>
            </a:extLst>
          </p:cNvPr>
          <p:cNvSpPr>
            <a:spLocks noGrp="1"/>
          </p:cNvSpPr>
          <p:nvPr>
            <p:ph idx="1"/>
          </p:nvPr>
        </p:nvSpPr>
        <p:spPr>
          <a:xfrm>
            <a:off x="3666307" y="440962"/>
            <a:ext cx="8186058" cy="2824752"/>
          </a:xfrm>
        </p:spPr>
        <p:txBody>
          <a:bodyPr>
            <a:normAutofit fontScale="85000" lnSpcReduction="20000"/>
          </a:bodyPr>
          <a:lstStyle/>
          <a:p>
            <a:r>
              <a:rPr lang="en-US" b="1" i="0" dirty="0">
                <a:solidFill>
                  <a:srgbClr val="000000"/>
                </a:solidFill>
                <a:effectLst/>
                <a:latin typeface="Noto Bold"/>
              </a:rPr>
              <a:t>Nude 42 </a:t>
            </a:r>
            <a:r>
              <a:rPr lang="en-US" b="1" i="0" dirty="0" err="1">
                <a:solidFill>
                  <a:srgbClr val="000000"/>
                </a:solidFill>
                <a:effectLst/>
                <a:latin typeface="Noto Bold"/>
              </a:rPr>
              <a:t>Colour</a:t>
            </a:r>
            <a:r>
              <a:rPr lang="en-US" b="1" i="0" dirty="0">
                <a:solidFill>
                  <a:srgbClr val="000000"/>
                </a:solidFill>
                <a:effectLst/>
                <a:latin typeface="Noto Bold"/>
              </a:rPr>
              <a:t> Palette</a:t>
            </a:r>
          </a:p>
          <a:p>
            <a:pPr marL="0" indent="0">
              <a:buNone/>
            </a:pPr>
            <a:r>
              <a:rPr lang="en-US" dirty="0"/>
              <a:t>Beauty Bay eyeshadow palettes are well-known for their low prices and a wide choice of colors. Although I like a lot of the Beauty Bay palettes, the Bright collection has a lot of eyeshadow colors that I don't have. So, in order to diversify my eyeshadow collection, I chose the 42-shade Beauty Bay Bright Matte Palette.</a:t>
            </a:r>
            <a:r>
              <a:rPr lang="en-US" b="1" i="0" dirty="0">
                <a:solidFill>
                  <a:srgbClr val="000000"/>
                </a:solidFill>
                <a:effectLst/>
                <a:latin typeface="Arial" panose="020B0604020202020204" pitchFamily="34" charset="0"/>
              </a:rPr>
              <a:t> </a:t>
            </a:r>
          </a:p>
          <a:p>
            <a:pPr marL="0" indent="0">
              <a:buNone/>
            </a:pPr>
            <a:r>
              <a:rPr lang="en-US" b="1" i="0" dirty="0">
                <a:solidFill>
                  <a:srgbClr val="000000"/>
                </a:solidFill>
                <a:effectLst/>
                <a:latin typeface="Arial" panose="020B0604020202020204" pitchFamily="34" charset="0"/>
              </a:rPr>
              <a:t>“Disclaimer</a:t>
            </a:r>
            <a:r>
              <a:rPr lang="en-US" b="1" dirty="0">
                <a:solidFill>
                  <a:srgbClr val="000000"/>
                </a:solidFill>
                <a:latin typeface="Arial" panose="020B0604020202020204" pitchFamily="34" charset="0"/>
              </a:rPr>
              <a:t>: THIS IS MY PERSONAL OPINION, EVERYONE HAS DIFFERENT SKIN TEXTURE, SO  PRODUCT WORK AND OTHER NOT “</a:t>
            </a:r>
            <a:endParaRPr lang="en-US" b="1" i="0" dirty="0">
              <a:solidFill>
                <a:srgbClr val="000000"/>
              </a:solidFill>
              <a:effectLst/>
              <a:latin typeface="Arial" panose="020B0604020202020204" pitchFamily="34" charset="0"/>
            </a:endParaRPr>
          </a:p>
          <a:p>
            <a:pPr marL="0" indent="0">
              <a:buNone/>
            </a:pPr>
            <a:endParaRPr lang="en-US" dirty="0"/>
          </a:p>
          <a:p>
            <a:pPr marL="0" indent="0">
              <a:buNone/>
            </a:pPr>
            <a:endParaRPr lang="en-US" dirty="0"/>
          </a:p>
        </p:txBody>
      </p:sp>
      <p:pic>
        <p:nvPicPr>
          <p:cNvPr id="5" name="Picture 4" descr="A picture containing toiletry, cosmetic&#10;&#10;Description automatically generated">
            <a:extLst>
              <a:ext uri="{FF2B5EF4-FFF2-40B4-BE49-F238E27FC236}">
                <a16:creationId xmlns:a16="http://schemas.microsoft.com/office/drawing/2014/main" id="{6D771D38-3374-18EE-723E-E1C14B3F9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5" y="1009695"/>
            <a:ext cx="3178628" cy="2875136"/>
          </a:xfrm>
          <a:prstGeom prst="rect">
            <a:avLst/>
          </a:prstGeom>
        </p:spPr>
      </p:pic>
    </p:spTree>
    <p:extLst>
      <p:ext uri="{BB962C8B-B14F-4D97-AF65-F5344CB8AC3E}">
        <p14:creationId xmlns:p14="http://schemas.microsoft.com/office/powerpoint/2010/main" val="397148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6E9C-4FD5-AB82-E251-07CCA6E358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C1CA05-4746-A655-C25D-8406F5892949}"/>
              </a:ext>
            </a:extLst>
          </p:cNvPr>
          <p:cNvSpPr>
            <a:spLocks noGrp="1"/>
          </p:cNvSpPr>
          <p:nvPr>
            <p:ph idx="1"/>
          </p:nvPr>
        </p:nvSpPr>
        <p:spPr/>
        <p:txBody>
          <a:bodyPr/>
          <a:lstStyle/>
          <a:p>
            <a:r>
              <a:rPr lang="en-US" dirty="0"/>
              <a:t>https://www.google.com/search?q=Too+Faced+White+Chocolate+Eyeshadow+Palette&amp;sxsrf=ALiCzsa1dQ4oEAV3zph9i4BFgabiB-yyZw:1670310726445&amp;source=lnms&amp;tbm=isch&amp;sa=X&amp;ved=2ahUKEwi4lY6suOT7AhUNfBoKHT2CBgEQ_AUoAXoECAIQAw&amp;biw=1560&amp;bih=832&amp;dpr=2#imgrc=LMHQ8r7IuXf6jM</a:t>
            </a:r>
          </a:p>
          <a:p>
            <a:r>
              <a:rPr lang="en-US" dirty="0">
                <a:hlinkClick r:id="rId2"/>
              </a:rPr>
              <a:t>https://bahrain.sharafdg.com/product/beauty-bay-nude-42-colour-eyeshadow-palette/</a:t>
            </a:r>
            <a:endParaRPr lang="en-US" dirty="0"/>
          </a:p>
          <a:p>
            <a:endParaRPr lang="en-US" dirty="0"/>
          </a:p>
          <a:p>
            <a:endParaRPr lang="en-US" dirty="0"/>
          </a:p>
        </p:txBody>
      </p:sp>
    </p:spTree>
    <p:extLst>
      <p:ext uri="{BB962C8B-B14F-4D97-AF65-F5344CB8AC3E}">
        <p14:creationId xmlns:p14="http://schemas.microsoft.com/office/powerpoint/2010/main" val="380871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A29C-0976-6DAD-2AFA-EC2C615196AE}"/>
              </a:ext>
            </a:extLst>
          </p:cNvPr>
          <p:cNvSpPr>
            <a:spLocks noGrp="1"/>
          </p:cNvSpPr>
          <p:nvPr>
            <p:ph type="title"/>
          </p:nvPr>
        </p:nvSpPr>
        <p:spPr/>
        <p:txBody>
          <a:bodyPr/>
          <a:lstStyle/>
          <a:p>
            <a:r>
              <a:rPr lang="en-US" dirty="0"/>
              <a:t>Blush </a:t>
            </a:r>
          </a:p>
        </p:txBody>
      </p:sp>
      <p:sp>
        <p:nvSpPr>
          <p:cNvPr id="3" name="Content Placeholder 2">
            <a:extLst>
              <a:ext uri="{FF2B5EF4-FFF2-40B4-BE49-F238E27FC236}">
                <a16:creationId xmlns:a16="http://schemas.microsoft.com/office/drawing/2014/main" id="{C6A02671-67FA-E2F4-0F23-F93E6D47BC34}"/>
              </a:ext>
            </a:extLst>
          </p:cNvPr>
          <p:cNvSpPr>
            <a:spLocks noGrp="1"/>
          </p:cNvSpPr>
          <p:nvPr>
            <p:ph idx="1"/>
          </p:nvPr>
        </p:nvSpPr>
        <p:spPr>
          <a:xfrm>
            <a:off x="2241884" y="577516"/>
            <a:ext cx="9111916" cy="2743200"/>
          </a:xfrm>
        </p:spPr>
        <p:txBody>
          <a:bodyPr>
            <a:normAutofit/>
          </a:bodyPr>
          <a:lstStyle/>
          <a:p>
            <a:r>
              <a:rPr lang="en-US" sz="2000" b="1" i="0" dirty="0">
                <a:solidFill>
                  <a:srgbClr val="000000"/>
                </a:solidFill>
                <a:effectLst/>
                <a:latin typeface="Chalet"/>
              </a:rPr>
              <a:t> Rare Beauty Soft Pinch Liquid Blush</a:t>
            </a:r>
          </a:p>
          <a:p>
            <a:r>
              <a:rPr lang="en-US" sz="2000" i="0" dirty="0">
                <a:solidFill>
                  <a:srgbClr val="222222"/>
                </a:solidFill>
                <a:effectLst/>
                <a:latin typeface="ivyjournal"/>
              </a:rPr>
              <a:t>This liquid blush (provided to you by Selena Gomez) has a learning curve for application due to its lighter texture, but it's worth it. Each cheek just only one touch of the doe-foot applicator, and it blends in well without adding any extra texture. The super-pigmented blush lasts all day and comes in both matte and dewy textures.</a:t>
            </a:r>
          </a:p>
          <a:p>
            <a:r>
              <a:rPr lang="en-US" sz="2000" b="1" i="0" dirty="0">
                <a:solidFill>
                  <a:srgbClr val="000000"/>
                </a:solidFill>
                <a:effectLst/>
                <a:latin typeface="Arial" panose="020B0604020202020204" pitchFamily="34" charset="0"/>
              </a:rPr>
              <a:t>“Disclaimer</a:t>
            </a:r>
            <a:r>
              <a:rPr lang="en-US" sz="2000" b="1" dirty="0">
                <a:solidFill>
                  <a:srgbClr val="000000"/>
                </a:solidFill>
                <a:latin typeface="Arial" panose="020B0604020202020204" pitchFamily="34" charset="0"/>
              </a:rPr>
              <a:t>: THIS IS MY PERSONAL OPINION, EVERYONE HAS DIFFERENT SKIN TEXTURE, SO  PRODUCT WORK AND OTHER NOT”</a:t>
            </a:r>
          </a:p>
          <a:p>
            <a:endParaRPr lang="en-US" sz="2000" b="1" i="0" dirty="0">
              <a:solidFill>
                <a:srgbClr val="000000"/>
              </a:solidFill>
              <a:effectLst/>
              <a:latin typeface="Arial" panose="020B0604020202020204" pitchFamily="34" charset="0"/>
            </a:endParaRPr>
          </a:p>
          <a:p>
            <a:endParaRPr lang="en-US" sz="2000" i="0" dirty="0">
              <a:solidFill>
                <a:srgbClr val="222222"/>
              </a:solidFill>
              <a:effectLst/>
              <a:latin typeface="ivyjournal"/>
            </a:endParaRPr>
          </a:p>
          <a:p>
            <a:endParaRPr lang="en-US" sz="2000" i="0" dirty="0">
              <a:solidFill>
                <a:srgbClr val="222222"/>
              </a:solidFill>
              <a:effectLst/>
              <a:latin typeface="ivyjournal"/>
            </a:endParaRPr>
          </a:p>
        </p:txBody>
      </p:sp>
      <p:pic>
        <p:nvPicPr>
          <p:cNvPr id="5122" name="Picture 2" descr="Soft Pinch Liquid Blush - Rare Beauty by Selena Gomez | Sephora">
            <a:extLst>
              <a:ext uri="{FF2B5EF4-FFF2-40B4-BE49-F238E27FC236}">
                <a16:creationId xmlns:a16="http://schemas.microsoft.com/office/drawing/2014/main" id="{48BFB6F6-F014-9EAE-DC8F-6C0F289A7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3975"/>
            <a:ext cx="2565233"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50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4320</Words>
  <Application>Microsoft Office PowerPoint</Application>
  <PresentationFormat>Widescreen</PresentationFormat>
  <Paragraphs>157</Paragraphs>
  <Slides>44</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44</vt:i4>
      </vt:variant>
    </vt:vector>
  </HeadingPairs>
  <TitlesOfParts>
    <vt:vector size="65" baseType="lpstr">
      <vt:lpstr>Amazon Ember</vt:lpstr>
      <vt:lpstr>Arial</vt:lpstr>
      <vt:lpstr>AvantGardeBold</vt:lpstr>
      <vt:lpstr>BigCaslonFB</vt:lpstr>
      <vt:lpstr>Calibri</vt:lpstr>
      <vt:lpstr>Calibri Light</vt:lpstr>
      <vt:lpstr>Chalet</vt:lpstr>
      <vt:lpstr>Circular</vt:lpstr>
      <vt:lpstr>Gabor</vt:lpstr>
      <vt:lpstr>Helvetica Neue</vt:lpstr>
      <vt:lpstr>ivyjournal</vt:lpstr>
      <vt:lpstr>Neutraface</vt:lpstr>
      <vt:lpstr>Noto Bold</vt:lpstr>
      <vt:lpstr>Open Sans</vt:lpstr>
      <vt:lpstr>Plain</vt:lpstr>
      <vt:lpstr>Playfair Display</vt:lpstr>
      <vt:lpstr>Renner*</vt:lpstr>
      <vt:lpstr>SaolDisplay</vt:lpstr>
      <vt:lpstr>SaolText</vt:lpstr>
      <vt:lpstr>Times New Roman</vt:lpstr>
      <vt:lpstr>Office Theme</vt:lpstr>
      <vt:lpstr>WHJ Beauty Blogger </vt:lpstr>
      <vt:lpstr>Home page </vt:lpstr>
      <vt:lpstr>About </vt:lpstr>
      <vt:lpstr>Make up </vt:lpstr>
      <vt:lpstr>PowerPoint Presentation</vt:lpstr>
      <vt:lpstr>PowerPoint Presentation</vt:lpstr>
      <vt:lpstr>Eyeshadow </vt:lpstr>
      <vt:lpstr>PowerPoint Presentation</vt:lpstr>
      <vt:lpstr>Blush </vt:lpstr>
      <vt:lpstr>PowerPoint Presentation</vt:lpstr>
      <vt:lpstr>Mascara</vt:lpstr>
      <vt:lpstr>PowerPoint Presentation</vt:lpstr>
      <vt:lpstr>Foundation</vt:lpstr>
      <vt:lpstr>PowerPoint Presentation</vt:lpstr>
      <vt:lpstr>Contour </vt:lpstr>
      <vt:lpstr>Eyebrows </vt:lpstr>
      <vt:lpstr>PowerPoint Presentation</vt:lpstr>
      <vt:lpstr>Eyeliner </vt:lpstr>
      <vt:lpstr>PowerPoint Presentation</vt:lpstr>
      <vt:lpstr>Powder </vt:lpstr>
      <vt:lpstr>PowerPoint Presentation</vt:lpstr>
      <vt:lpstr>lipstick</vt:lpstr>
      <vt:lpstr>PowerPoint Presentation</vt:lpstr>
      <vt:lpstr>Skin Care </vt:lpstr>
      <vt:lpstr>FACE WASH </vt:lpstr>
      <vt:lpstr>PowerPoint Presentation</vt:lpstr>
      <vt:lpstr>Toner</vt:lpstr>
      <vt:lpstr>PowerPoint Presentation</vt:lpstr>
      <vt:lpstr>Moisturizer</vt:lpstr>
      <vt:lpstr>PowerPoint Presentation</vt:lpstr>
      <vt:lpstr>Serum</vt:lpstr>
      <vt:lpstr>PowerPoint Presentation</vt:lpstr>
      <vt:lpstr>Face mask</vt:lpstr>
      <vt:lpstr>PowerPoint Presentation</vt:lpstr>
      <vt:lpstr>NAILS </vt:lpstr>
      <vt:lpstr>Regular nail polish</vt:lpstr>
      <vt:lpstr>PowerPoint Presentation</vt:lpstr>
      <vt:lpstr>Gel nail polish </vt:lpstr>
      <vt:lpstr>PowerPoint Presentation</vt:lpstr>
      <vt:lpstr>Acrylic </vt:lpstr>
      <vt:lpstr>PowerPoint Presentation</vt:lpstr>
      <vt:lpstr>Nail art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WHJ Beauty Blogger </dc:title>
  <dc:creator>Walah Aljalahma</dc:creator>
  <cp:lastModifiedBy>Walah Aljalahma</cp:lastModifiedBy>
  <cp:revision>1</cp:revision>
  <dcterms:created xsi:type="dcterms:W3CDTF">2022-12-05T15:38:59Z</dcterms:created>
  <dcterms:modified xsi:type="dcterms:W3CDTF">2022-12-09T21:37:16Z</dcterms:modified>
</cp:coreProperties>
</file>